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theme/theme2.xml" ContentType="application/vnd.openxmlformats-officedocument.theme+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theme/theme3.xml" ContentType="application/vnd.openxmlformats-officedocument.theme+xml"/>
  <Override PartName="/ppt/slideLayouts/slideLayout157.xml" ContentType="application/vnd.openxmlformats-officedocument.presentationml.slideLayout+xml"/>
  <Override PartName="/ppt/theme/theme4.xml" ContentType="application/vnd.openxmlformats-officedocument.theme+xml"/>
  <Override PartName="/ppt/slideLayouts/slideLayout158.xml" ContentType="application/vnd.openxmlformats-officedocument.presentationml.slideLayout+xml"/>
  <Override PartName="/ppt/theme/theme5.xml" ContentType="application/vnd.openxmlformats-officedocument.theme+xml"/>
  <Override PartName="/ppt/slideLayouts/slideLayout159.xml" ContentType="application/vnd.openxmlformats-officedocument.presentationml.slideLayout+xml"/>
  <Override PartName="/ppt/theme/theme6.xml" ContentType="application/vnd.openxmlformats-officedocument.theme+xml"/>
  <Override PartName="/ppt/slideLayouts/slideLayout160.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5447" r:id="rId4"/>
    <p:sldMasterId id="2147485551" r:id="rId5"/>
    <p:sldMasterId id="2147485606" r:id="rId6"/>
    <p:sldMasterId id="2147484971" r:id="rId7"/>
    <p:sldMasterId id="2147483921" r:id="rId8"/>
    <p:sldMasterId id="2147486079" r:id="rId9"/>
    <p:sldMasterId id="2147485703" r:id="rId10"/>
  </p:sldMasterIdLst>
  <p:notesMasterIdLst>
    <p:notesMasterId r:id="rId31"/>
  </p:notesMasterIdLst>
  <p:handoutMasterIdLst>
    <p:handoutMasterId r:id="rId32"/>
  </p:handoutMasterIdLst>
  <p:sldIdLst>
    <p:sldId id="2147479625" r:id="rId11"/>
    <p:sldId id="2147482277" r:id="rId12"/>
    <p:sldId id="256" r:id="rId13"/>
    <p:sldId id="261" r:id="rId14"/>
    <p:sldId id="262" r:id="rId15"/>
    <p:sldId id="263" r:id="rId16"/>
    <p:sldId id="264" r:id="rId17"/>
    <p:sldId id="266" r:id="rId18"/>
    <p:sldId id="2147479610" r:id="rId19"/>
    <p:sldId id="265" r:id="rId20"/>
    <p:sldId id="2147482281" r:id="rId21"/>
    <p:sldId id="2147482282" r:id="rId22"/>
    <p:sldId id="2147482283" r:id="rId23"/>
    <p:sldId id="2147482284" r:id="rId24"/>
    <p:sldId id="2147482285" r:id="rId25"/>
    <p:sldId id="2147482287" r:id="rId26"/>
    <p:sldId id="2147482286" r:id="rId27"/>
    <p:sldId id="2147482288" r:id="rId28"/>
    <p:sldId id="2147479609" r:id="rId29"/>
    <p:sldId id="2147481903" r:id="rId30"/>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6AFA61D8-796F-555E-A395-B33F90AAF99E}" name="Monica Lueder" initials="ML" userId="S::monical@microsoft.com::75969e72-ba9c-4e32-a4ac-c8f3aeff9ba2"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71F2D"/>
    <a:srgbClr val="4D3677"/>
    <a:srgbClr val="8661C5"/>
    <a:srgbClr val="D4EC8E"/>
    <a:srgbClr val="FFFFFF"/>
    <a:srgbClr val="2A446F"/>
    <a:srgbClr val="091F2C"/>
    <a:srgbClr val="000000"/>
    <a:srgbClr val="FFE399"/>
    <a:srgbClr val="F8E3B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20B90F9-A51F-7640-9C64-C1C5E9039C45}" v="82" dt="2025-01-29T05:29:14.141"/>
    <p1510:client id="{AC342C80-7F0F-48D4-9D24-859DD42D9D90}" v="10" dt="2025-01-29T04:17:41.72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5033" autoAdjust="0"/>
  </p:normalViewPr>
  <p:slideViewPr>
    <p:cSldViewPr snapToGrid="0">
      <p:cViewPr varScale="1">
        <p:scale>
          <a:sx n="78" d="100"/>
          <a:sy n="78" d="100"/>
        </p:scale>
        <p:origin x="850" y="91"/>
      </p:cViewPr>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3.xml"/><Relationship Id="rId18" Type="http://schemas.openxmlformats.org/officeDocument/2006/relationships/slide" Target="slides/slide8.xml"/><Relationship Id="rId26" Type="http://schemas.openxmlformats.org/officeDocument/2006/relationships/slide" Target="slides/slide16.xml"/><Relationship Id="rId39" Type="http://schemas.microsoft.com/office/2015/10/relationships/revisionInfo" Target="revisionInfo.xml"/><Relationship Id="rId21" Type="http://schemas.openxmlformats.org/officeDocument/2006/relationships/slide" Target="slides/slide11.xml"/><Relationship Id="rId34" Type="http://schemas.openxmlformats.org/officeDocument/2006/relationships/presProps" Target="presProps.xml"/><Relationship Id="rId7" Type="http://schemas.openxmlformats.org/officeDocument/2006/relationships/slideMaster" Target="slideMasters/slideMaster4.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commentAuthors" Target="commentAuthors.xml"/><Relationship Id="rId38"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6.xml"/><Relationship Id="rId20" Type="http://schemas.openxmlformats.org/officeDocument/2006/relationships/slide" Target="slides/slide10.xml"/><Relationship Id="rId29" Type="http://schemas.openxmlformats.org/officeDocument/2006/relationships/slide" Target="slides/slide19.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handoutMaster" Target="handoutMasters/handoutMaster1.xml"/><Relationship Id="rId37" Type="http://schemas.openxmlformats.org/officeDocument/2006/relationships/tableStyles" Target="tableStyles.xml"/><Relationship Id="rId40" Type="http://schemas.microsoft.com/office/2018/10/relationships/authors" Target="authors.xml"/><Relationship Id="rId5" Type="http://schemas.openxmlformats.org/officeDocument/2006/relationships/slideMaster" Target="slideMasters/slideMaster2.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theme" Target="theme/theme1.xml"/><Relationship Id="rId10" Type="http://schemas.openxmlformats.org/officeDocument/2006/relationships/slideMaster" Target="slideMasters/slideMaster7.xml"/><Relationship Id="rId19" Type="http://schemas.openxmlformats.org/officeDocument/2006/relationships/slide" Target="slides/slide9.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viewProps" Target="viewProps.xml"/><Relationship Id="rId8" Type="http://schemas.openxmlformats.org/officeDocument/2006/relationships/slideMaster" Target="slideMasters/slideMaster5.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ve Glover (he/him)" userId="fc7c5a90-86aa-4465-976c-7ac5389836bc" providerId="ADAL" clId="{AC342C80-7F0F-48D4-9D24-859DD42D9D90}"/>
    <pc:docChg chg="undo custSel delSld modSld modSection">
      <pc:chgData name="Dave Glover (he/him)" userId="fc7c5a90-86aa-4465-976c-7ac5389836bc" providerId="ADAL" clId="{AC342C80-7F0F-48D4-9D24-859DD42D9D90}" dt="2025-01-29T04:17:41.727" v="30"/>
      <pc:docMkLst>
        <pc:docMk/>
      </pc:docMkLst>
      <pc:sldChg chg="addSp modSp mod modAnim modShow">
        <pc:chgData name="Dave Glover (he/him)" userId="fc7c5a90-86aa-4465-976c-7ac5389836bc" providerId="ADAL" clId="{AC342C80-7F0F-48D4-9D24-859DD42D9D90}" dt="2025-01-29T04:17:41.727" v="30"/>
        <pc:sldMkLst>
          <pc:docMk/>
          <pc:sldMk cId="2746934483" sldId="274"/>
        </pc:sldMkLst>
        <pc:spChg chg="mod">
          <ac:chgData name="Dave Glover (he/him)" userId="fc7c5a90-86aa-4465-976c-7ac5389836bc" providerId="ADAL" clId="{AC342C80-7F0F-48D4-9D24-859DD42D9D90}" dt="2025-01-29T04:17:16.158" v="24" actId="20577"/>
          <ac:spMkLst>
            <pc:docMk/>
            <pc:sldMk cId="2746934483" sldId="274"/>
            <ac:spMk id="2" creationId="{97BBFE5E-25CA-1E9B-4FC8-5DC465A9F871}"/>
          </ac:spMkLst>
        </pc:spChg>
        <pc:picChg chg="add mod">
          <ac:chgData name="Dave Glover (he/him)" userId="fc7c5a90-86aa-4465-976c-7ac5389836bc" providerId="ADAL" clId="{AC342C80-7F0F-48D4-9D24-859DD42D9D90}" dt="2025-01-29T04:17:41.727" v="30"/>
          <ac:picMkLst>
            <pc:docMk/>
            <pc:sldMk cId="2746934483" sldId="274"/>
            <ac:picMk id="3" creationId="{1A984E29-21CA-DCF0-D5A6-5111FD09FB0F}"/>
          </ac:picMkLst>
        </pc:picChg>
      </pc:sldChg>
      <pc:sldChg chg="del">
        <pc:chgData name="Dave Glover (he/him)" userId="fc7c5a90-86aa-4465-976c-7ac5389836bc" providerId="ADAL" clId="{AC342C80-7F0F-48D4-9D24-859DD42D9D90}" dt="2025-01-29T04:14:35.628" v="2" actId="2696"/>
        <pc:sldMkLst>
          <pc:docMk/>
          <pc:sldMk cId="244923358" sldId="2147482282"/>
        </pc:sldMkLst>
      </pc:sldChg>
    </pc:docChg>
  </pc:docChgLst>
  <pc:docChgLst>
    <pc:chgData name="Dave Glover (he/him)" userId="fc7c5a90-86aa-4465-976c-7ac5389836bc" providerId="ADAL" clId="{77BA95D3-FAFB-2344-AA99-5E1059EE0297}"/>
    <pc:docChg chg="addSld modSection">
      <pc:chgData name="Dave Glover (he/him)" userId="fc7c5a90-86aa-4465-976c-7ac5389836bc" providerId="ADAL" clId="{77BA95D3-FAFB-2344-AA99-5E1059EE0297}" dt="2025-01-28T23:32:25.975" v="0" actId="680"/>
      <pc:docMkLst>
        <pc:docMk/>
      </pc:docMkLst>
      <pc:sldChg chg="new">
        <pc:chgData name="Dave Glover (he/him)" userId="fc7c5a90-86aa-4465-976c-7ac5389836bc" providerId="ADAL" clId="{77BA95D3-FAFB-2344-AA99-5E1059EE0297}" dt="2025-01-28T23:32:25.975" v="0" actId="680"/>
        <pc:sldMkLst>
          <pc:docMk/>
          <pc:sldMk cId="2561502045" sldId="274"/>
        </pc:sldMkLst>
      </pc:sldChg>
    </pc:docChg>
  </pc:docChgLst>
  <pc:docChgLst>
    <pc:chgData name="Dave Glover (he/him)" userId="fc7c5a90-86aa-4465-976c-7ac5389836bc" providerId="ADAL" clId="{020B90F9-A51F-7640-9C64-C1C5E9039C45}"/>
    <pc:docChg chg="undo custSel addSld delSld modSld modSection">
      <pc:chgData name="Dave Glover (he/him)" userId="fc7c5a90-86aa-4465-976c-7ac5389836bc" providerId="ADAL" clId="{020B90F9-A51F-7640-9C64-C1C5E9039C45}" dt="2025-01-29T05:29:14.142" v="398" actId="20577"/>
      <pc:docMkLst>
        <pc:docMk/>
      </pc:docMkLst>
      <pc:sldChg chg="modSp mod">
        <pc:chgData name="Dave Glover (he/him)" userId="fc7c5a90-86aa-4465-976c-7ac5389836bc" providerId="ADAL" clId="{020B90F9-A51F-7640-9C64-C1C5E9039C45}" dt="2025-01-29T05:29:14.142" v="398" actId="20577"/>
        <pc:sldMkLst>
          <pc:docMk/>
          <pc:sldMk cId="3975238896" sldId="256"/>
        </pc:sldMkLst>
        <pc:spChg chg="mod">
          <ac:chgData name="Dave Glover (he/him)" userId="fc7c5a90-86aa-4465-976c-7ac5389836bc" providerId="ADAL" clId="{020B90F9-A51F-7640-9C64-C1C5E9039C45}" dt="2025-01-29T05:29:14.142" v="398" actId="20577"/>
          <ac:spMkLst>
            <pc:docMk/>
            <pc:sldMk cId="3975238896" sldId="256"/>
            <ac:spMk id="6" creationId="{ED3B3596-4726-34BD-A1B7-2A203C9869A4}"/>
          </ac:spMkLst>
        </pc:spChg>
      </pc:sldChg>
      <pc:sldChg chg="modSp mod">
        <pc:chgData name="Dave Glover (he/him)" userId="fc7c5a90-86aa-4465-976c-7ac5389836bc" providerId="ADAL" clId="{020B90F9-A51F-7640-9C64-C1C5E9039C45}" dt="2025-01-29T02:15:19.438" v="214" actId="20577"/>
        <pc:sldMkLst>
          <pc:docMk/>
          <pc:sldMk cId="2739835763" sldId="258"/>
        </pc:sldMkLst>
        <pc:spChg chg="mod">
          <ac:chgData name="Dave Glover (he/him)" userId="fc7c5a90-86aa-4465-976c-7ac5389836bc" providerId="ADAL" clId="{020B90F9-A51F-7640-9C64-C1C5E9039C45}" dt="2025-01-29T02:08:21.863" v="66" actId="20577"/>
          <ac:spMkLst>
            <pc:docMk/>
            <pc:sldMk cId="2739835763" sldId="258"/>
            <ac:spMk id="2" creationId="{D9253491-961D-CB3B-8BD7-AF369FAC9477}"/>
          </ac:spMkLst>
        </pc:spChg>
        <pc:spChg chg="mod">
          <ac:chgData name="Dave Glover (he/him)" userId="fc7c5a90-86aa-4465-976c-7ac5389836bc" providerId="ADAL" clId="{020B90F9-A51F-7640-9C64-C1C5E9039C45}" dt="2025-01-29T02:15:19.438" v="214" actId="20577"/>
          <ac:spMkLst>
            <pc:docMk/>
            <pc:sldMk cId="2739835763" sldId="258"/>
            <ac:spMk id="4" creationId="{8161A439-CDCC-EA09-ECA6-E7BC9D2F3E49}"/>
          </ac:spMkLst>
        </pc:spChg>
      </pc:sldChg>
      <pc:sldChg chg="modSp mod">
        <pc:chgData name="Dave Glover (he/him)" userId="fc7c5a90-86aa-4465-976c-7ac5389836bc" providerId="ADAL" clId="{020B90F9-A51F-7640-9C64-C1C5E9039C45}" dt="2025-01-29T02:15:10.673" v="211" actId="5793"/>
        <pc:sldMkLst>
          <pc:docMk/>
          <pc:sldMk cId="1313937256" sldId="260"/>
        </pc:sldMkLst>
        <pc:spChg chg="mod">
          <ac:chgData name="Dave Glover (he/him)" userId="fc7c5a90-86aa-4465-976c-7ac5389836bc" providerId="ADAL" clId="{020B90F9-A51F-7640-9C64-C1C5E9039C45}" dt="2025-01-29T02:08:10.011" v="47" actId="20577"/>
          <ac:spMkLst>
            <pc:docMk/>
            <pc:sldMk cId="1313937256" sldId="260"/>
            <ac:spMk id="2" creationId="{BF7D907A-BB8E-A12C-4B3E-DA70FFF34CE8}"/>
          </ac:spMkLst>
        </pc:spChg>
        <pc:spChg chg="mod">
          <ac:chgData name="Dave Glover (he/him)" userId="fc7c5a90-86aa-4465-976c-7ac5389836bc" providerId="ADAL" clId="{020B90F9-A51F-7640-9C64-C1C5E9039C45}" dt="2025-01-29T02:15:10.673" v="211" actId="5793"/>
          <ac:spMkLst>
            <pc:docMk/>
            <pc:sldMk cId="1313937256" sldId="260"/>
            <ac:spMk id="4" creationId="{4936E56D-9E02-DC70-9CDE-F62503C0FDA4}"/>
          </ac:spMkLst>
        </pc:spChg>
      </pc:sldChg>
      <pc:sldChg chg="del">
        <pc:chgData name="Dave Glover (he/him)" userId="fc7c5a90-86aa-4465-976c-7ac5389836bc" providerId="ADAL" clId="{020B90F9-A51F-7640-9C64-C1C5E9039C45}" dt="2025-01-29T02:09:41.359" v="125" actId="2696"/>
        <pc:sldMkLst>
          <pc:docMk/>
          <pc:sldMk cId="2561502045" sldId="274"/>
        </pc:sldMkLst>
      </pc:sldChg>
      <pc:sldChg chg="addSp delSp modSp new mod delAnim modAnim modShow modNotesTx">
        <pc:chgData name="Dave Glover (he/him)" userId="fc7c5a90-86aa-4465-976c-7ac5389836bc" providerId="ADAL" clId="{020B90F9-A51F-7640-9C64-C1C5E9039C45}" dt="2025-01-29T05:04:33.025" v="322" actId="20577"/>
        <pc:sldMkLst>
          <pc:docMk/>
          <pc:sldMk cId="2746934483" sldId="274"/>
        </pc:sldMkLst>
        <pc:spChg chg="del">
          <ac:chgData name="Dave Glover (he/him)" userId="fc7c5a90-86aa-4465-976c-7ac5389836bc" providerId="ADAL" clId="{020B90F9-A51F-7640-9C64-C1C5E9039C45}" dt="2025-01-29T04:44:40.009" v="220" actId="478"/>
          <ac:spMkLst>
            <pc:docMk/>
            <pc:sldMk cId="2746934483" sldId="274"/>
            <ac:spMk id="2" creationId="{97BBFE5E-25CA-1E9B-4FC8-5DC465A9F871}"/>
          </ac:spMkLst>
        </pc:spChg>
        <pc:picChg chg="del">
          <ac:chgData name="Dave Glover (he/him)" userId="fc7c5a90-86aa-4465-976c-7ac5389836bc" providerId="ADAL" clId="{020B90F9-A51F-7640-9C64-C1C5E9039C45}" dt="2025-01-29T04:44:36.009" v="219" actId="478"/>
          <ac:picMkLst>
            <pc:docMk/>
            <pc:sldMk cId="2746934483" sldId="274"/>
            <ac:picMk id="3" creationId="{1A984E29-21CA-DCF0-D5A6-5111FD09FB0F}"/>
          </ac:picMkLst>
        </pc:picChg>
        <pc:picChg chg="add del mod">
          <ac:chgData name="Dave Glover (he/him)" userId="fc7c5a90-86aa-4465-976c-7ac5389836bc" providerId="ADAL" clId="{020B90F9-A51F-7640-9C64-C1C5E9039C45}" dt="2025-01-29T03:58:32.759" v="217" actId="478"/>
          <ac:picMkLst>
            <pc:docMk/>
            <pc:sldMk cId="2746934483" sldId="274"/>
            <ac:picMk id="3" creationId="{99F89FB8-19D7-EF2A-2FE6-285987455D1B}"/>
          </ac:picMkLst>
        </pc:picChg>
        <pc:picChg chg="add mod">
          <ac:chgData name="Dave Glover (he/him)" userId="fc7c5a90-86aa-4465-976c-7ac5389836bc" providerId="ADAL" clId="{020B90F9-A51F-7640-9C64-C1C5E9039C45}" dt="2025-01-29T04:44:45.564" v="221"/>
          <ac:picMkLst>
            <pc:docMk/>
            <pc:sldMk cId="2746934483" sldId="274"/>
            <ac:picMk id="4" creationId="{9E9A82AA-6D13-0824-D4A5-CD880B8FF17B}"/>
          </ac:picMkLst>
        </pc:picChg>
      </pc:sldChg>
      <pc:sldChg chg="delSp modSp mod">
        <pc:chgData name="Dave Glover (he/him)" userId="fc7c5a90-86aa-4465-976c-7ac5389836bc" providerId="ADAL" clId="{020B90F9-A51F-7640-9C64-C1C5E9039C45}" dt="2025-01-29T02:14:55.631" v="209" actId="478"/>
        <pc:sldMkLst>
          <pc:docMk/>
          <pc:sldMk cId="3772833841" sldId="275"/>
        </pc:sldMkLst>
        <pc:spChg chg="mod">
          <ac:chgData name="Dave Glover (he/him)" userId="fc7c5a90-86aa-4465-976c-7ac5389836bc" providerId="ADAL" clId="{020B90F9-A51F-7640-9C64-C1C5E9039C45}" dt="2025-01-29T02:08:42.248" v="88" actId="20577"/>
          <ac:spMkLst>
            <pc:docMk/>
            <pc:sldMk cId="3772833841" sldId="275"/>
            <ac:spMk id="2" creationId="{26CA9878-5004-11D1-E101-232DD3E1154B}"/>
          </ac:spMkLst>
        </pc:spChg>
        <pc:spChg chg="mod">
          <ac:chgData name="Dave Glover (he/him)" userId="fc7c5a90-86aa-4465-976c-7ac5389836bc" providerId="ADAL" clId="{020B90F9-A51F-7640-9C64-C1C5E9039C45}" dt="2025-01-29T02:08:55.028" v="110" actId="20577"/>
          <ac:spMkLst>
            <pc:docMk/>
            <pc:sldMk cId="3772833841" sldId="275"/>
            <ac:spMk id="4" creationId="{77953F75-0978-ECF9-DBD4-A634574DCCD6}"/>
          </ac:spMkLst>
        </pc:spChg>
        <pc:spChg chg="del">
          <ac:chgData name="Dave Glover (he/him)" userId="fc7c5a90-86aa-4465-976c-7ac5389836bc" providerId="ADAL" clId="{020B90F9-A51F-7640-9C64-C1C5E9039C45}" dt="2025-01-29T02:14:55.631" v="209" actId="478"/>
          <ac:spMkLst>
            <pc:docMk/>
            <pc:sldMk cId="3772833841" sldId="275"/>
            <ac:spMk id="7" creationId="{70D0DF7E-9ED0-D56B-7465-4CCA74172301}"/>
          </ac:spMkLst>
        </pc:spChg>
      </pc:sldChg>
      <pc:sldChg chg="addSp delSp modSp mod setBg">
        <pc:chgData name="Dave Glover (he/him)" userId="fc7c5a90-86aa-4465-976c-7ac5389836bc" providerId="ADAL" clId="{020B90F9-A51F-7640-9C64-C1C5E9039C45}" dt="2025-01-29T02:14:44.199" v="208" actId="1035"/>
        <pc:sldMkLst>
          <pc:docMk/>
          <pc:sldMk cId="2014213343" sldId="2147483647"/>
        </pc:sldMkLst>
        <pc:spChg chg="mod">
          <ac:chgData name="Dave Glover (he/him)" userId="fc7c5a90-86aa-4465-976c-7ac5389836bc" providerId="ADAL" clId="{020B90F9-A51F-7640-9C64-C1C5E9039C45}" dt="2025-01-29T02:14:44.199" v="208" actId="1035"/>
          <ac:spMkLst>
            <pc:docMk/>
            <pc:sldMk cId="2014213343" sldId="2147483647"/>
            <ac:spMk id="2" creationId="{255F7F2B-14FA-F55B-768F-68F7F936A0F2}"/>
          </ac:spMkLst>
        </pc:spChg>
        <pc:spChg chg="del">
          <ac:chgData name="Dave Glover (he/him)" userId="fc7c5a90-86aa-4465-976c-7ac5389836bc" providerId="ADAL" clId="{020B90F9-A51F-7640-9C64-C1C5E9039C45}" dt="2025-01-29T02:10:35.582" v="135" actId="478"/>
          <ac:spMkLst>
            <pc:docMk/>
            <pc:sldMk cId="2014213343" sldId="2147483647"/>
            <ac:spMk id="3" creationId="{CB4E8440-AE09-92AB-7359-4B36D9E65EE4}"/>
          </ac:spMkLst>
        </pc:spChg>
        <pc:spChg chg="add del mod">
          <ac:chgData name="Dave Glover (he/him)" userId="fc7c5a90-86aa-4465-976c-7ac5389836bc" providerId="ADAL" clId="{020B90F9-A51F-7640-9C64-C1C5E9039C45}" dt="2025-01-29T02:10:38.581" v="136" actId="478"/>
          <ac:spMkLst>
            <pc:docMk/>
            <pc:sldMk cId="2014213343" sldId="2147483647"/>
            <ac:spMk id="5" creationId="{35FB4856-6172-5FA4-5ECD-99A46F9908BD}"/>
          </ac:spMkLst>
        </pc:spChg>
        <pc:spChg chg="add mod">
          <ac:chgData name="Dave Glover (he/him)" userId="fc7c5a90-86aa-4465-976c-7ac5389836bc" providerId="ADAL" clId="{020B90F9-A51F-7640-9C64-C1C5E9039C45}" dt="2025-01-29T02:14:13.951" v="205" actId="20577"/>
          <ac:spMkLst>
            <pc:docMk/>
            <pc:sldMk cId="2014213343" sldId="2147483647"/>
            <ac:spMk id="6" creationId="{43241DE1-F7E1-9618-7A59-86DE91AC4EA9}"/>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4/29/2025 12:23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4/29/2025 12:18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endParaRPr lang="en-GB" sz="850" dirty="0">
              <a:latin typeface="Segoe UI"/>
              <a:cs typeface="Segoe UI"/>
            </a:endParaRP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C61DAB-D93E-49CA-B245-379601CFE8D0}" type="datetime8">
              <a:rPr lang="en-US" smtClean="0"/>
              <a:t>4/29/2025 12:18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40085086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E698E8-B5D0-9D9C-8836-F61FFB6766E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00464CC-A127-FAE3-22D7-2EE61C75890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A91123F-BD62-D95A-8731-19FC82F70E18}"/>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0E3620B1-8026-1FCC-CD1B-2AEA73898300}"/>
              </a:ext>
            </a:extLst>
          </p:cNvPr>
          <p:cNvSpPr>
            <a:spLocks noGrp="1"/>
          </p:cNvSpPr>
          <p:nvPr>
            <p:ph type="hdr" sz="quarter"/>
          </p:nvPr>
        </p:nvSpPr>
        <p:spPr/>
        <p:txBody>
          <a:bodyPr/>
          <a:lstStyle/>
          <a:p>
            <a:endParaRPr lang="en-US"/>
          </a:p>
        </p:txBody>
      </p:sp>
      <p:sp>
        <p:nvSpPr>
          <p:cNvPr id="5" name="Footer Placeholder 4">
            <a:extLst>
              <a:ext uri="{FF2B5EF4-FFF2-40B4-BE49-F238E27FC236}">
                <a16:creationId xmlns:a16="http://schemas.microsoft.com/office/drawing/2014/main" id="{D8513BB0-0007-620D-8DDD-61538C56830B}"/>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CCB18A56-A2D0-7B0C-C03F-249B8EDB3901}"/>
              </a:ext>
            </a:extLst>
          </p:cNvPr>
          <p:cNvSpPr>
            <a:spLocks noGrp="1"/>
          </p:cNvSpPr>
          <p:nvPr>
            <p:ph type="dt" idx="1"/>
          </p:nvPr>
        </p:nvSpPr>
        <p:spPr/>
        <p:txBody>
          <a:bodyPr/>
          <a:lstStyle/>
          <a:p>
            <a:fld id="{386CE63F-9E7F-4C04-9D0D-FCA25A8E9E86}" type="datetime8">
              <a:rPr lang="en-US" smtClean="0"/>
              <a:t>4/29/2025 12:18 PM</a:t>
            </a:fld>
            <a:endParaRPr lang="en-US"/>
          </a:p>
        </p:txBody>
      </p:sp>
      <p:sp>
        <p:nvSpPr>
          <p:cNvPr id="7" name="Slide Number Placeholder 6">
            <a:extLst>
              <a:ext uri="{FF2B5EF4-FFF2-40B4-BE49-F238E27FC236}">
                <a16:creationId xmlns:a16="http://schemas.microsoft.com/office/drawing/2014/main" id="{7D0DB12B-DAB9-CD3C-EEF4-8E27CD92EE90}"/>
              </a:ext>
            </a:extLst>
          </p:cNvPr>
          <p:cNvSpPr>
            <a:spLocks noGrp="1"/>
          </p:cNvSpPr>
          <p:nvPr>
            <p:ph type="sldNum" sz="quarter" idx="5"/>
          </p:nvPr>
        </p:nvSpPr>
        <p:spPr/>
        <p:txBody>
          <a:bodyPr/>
          <a:lstStyle/>
          <a:p>
            <a:fld id="{B4008EB6-D09E-4580-8CD6-DDB14511944F}" type="slidenum">
              <a:rPr lang="en-US" smtClean="0"/>
              <a:pPr/>
              <a:t>12</a:t>
            </a:fld>
            <a:endParaRPr lang="en-US"/>
          </a:p>
        </p:txBody>
      </p:sp>
    </p:spTree>
    <p:extLst>
      <p:ext uri="{BB962C8B-B14F-4D97-AF65-F5344CB8AC3E}">
        <p14:creationId xmlns:p14="http://schemas.microsoft.com/office/powerpoint/2010/main" val="20132689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C7DFBB-F0B4-4C68-3A74-6B0E6EBA76A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8533448-7368-AC22-E7EC-DEE34DB431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406496E-5814-7D77-34CE-2233C41A57AB}"/>
              </a:ext>
            </a:extLst>
          </p:cNvPr>
          <p:cNvSpPr>
            <a:spLocks noGrp="1"/>
          </p:cNvSpPr>
          <p:nvPr>
            <p:ph type="body" idx="1"/>
          </p:nvPr>
        </p:nvSpPr>
        <p:spPr/>
        <p:txBody>
          <a:bodyPr/>
          <a:lstStyle/>
          <a:p>
            <a:pPr algn="l"/>
            <a:endParaRPr lang="en-GB" sz="1000" dirty="0">
              <a:effectLst/>
            </a:endParaRPr>
          </a:p>
        </p:txBody>
      </p:sp>
      <p:sp>
        <p:nvSpPr>
          <p:cNvPr id="4" name="Slide Number Placeholder 3">
            <a:extLst>
              <a:ext uri="{FF2B5EF4-FFF2-40B4-BE49-F238E27FC236}">
                <a16:creationId xmlns:a16="http://schemas.microsoft.com/office/drawing/2014/main" id="{A7EDDF7D-C24F-F195-B005-36B9E6A1A0D6}"/>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384B5FA-D367-6F43-8245-1FDAEEC1F7BB}" type="slidenum">
              <a:rPr kumimoji="0" lang="en-NL"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a:t>
            </a:fld>
            <a:endParaRPr kumimoji="0" lang="en-NL"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220574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ED79C8-43E2-1B3D-449D-71CECFF3482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7C78FFA-3050-1572-4B86-97C81DA889E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7CF8C29-289C-C8FE-39B4-0029DC6605C2}"/>
              </a:ext>
            </a:extLst>
          </p:cNvPr>
          <p:cNvSpPr>
            <a:spLocks noGrp="1"/>
          </p:cNvSpPr>
          <p:nvPr>
            <p:ph type="body" idx="1"/>
          </p:nvPr>
        </p:nvSpPr>
        <p:spPr/>
        <p:txBody>
          <a:bodyPr/>
          <a:lstStyle/>
          <a:p>
            <a:pPr algn="l"/>
            <a:endParaRPr lang="en-GB" sz="1000" dirty="0">
              <a:effectLst/>
            </a:endParaRPr>
          </a:p>
        </p:txBody>
      </p:sp>
      <p:sp>
        <p:nvSpPr>
          <p:cNvPr id="4" name="Slide Number Placeholder 3">
            <a:extLst>
              <a:ext uri="{FF2B5EF4-FFF2-40B4-BE49-F238E27FC236}">
                <a16:creationId xmlns:a16="http://schemas.microsoft.com/office/drawing/2014/main" id="{3B2DE582-7429-B9D0-82E4-7B54FD505670}"/>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384B5FA-D367-6F43-8245-1FDAEEC1F7BB}" type="slidenum">
              <a:rPr kumimoji="0" lang="en-NL"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a:t>
            </a:fld>
            <a:endParaRPr kumimoji="0" lang="en-NL"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171968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sz="850">
              <a:cs typeface="Segoe UI"/>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4/29/2025 12:18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19</a:t>
            </a:fld>
            <a:endParaRPr lang="en-US"/>
          </a:p>
        </p:txBody>
      </p:sp>
    </p:spTree>
    <p:extLst>
      <p:ext uri="{BB962C8B-B14F-4D97-AF65-F5344CB8AC3E}">
        <p14:creationId xmlns:p14="http://schemas.microsoft.com/office/powerpoint/2010/main" val="9259119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a:solidFill>
                <a:prstClr val="black"/>
              </a:solidFill>
            </a:endParaRPr>
          </a:p>
        </p:txBody>
      </p:sp>
      <p:sp>
        <p:nvSpPr>
          <p:cNvPr id="5" name="Date Placeholder 4"/>
          <p:cNvSpPr>
            <a:spLocks noGrp="1"/>
          </p:cNvSpPr>
          <p:nvPr>
            <p:ph type="dt" idx="11"/>
          </p:nvPr>
        </p:nvSpPr>
        <p:spPr/>
        <p:txBody>
          <a:bodyPr/>
          <a:lstStyle/>
          <a:p>
            <a:fld id="{0ECFDC7D-F4BE-4668-920D-08874925A5D7}" type="datetime8">
              <a:rPr lang="en-US" smtClean="0">
                <a:solidFill>
                  <a:prstClr val="black"/>
                </a:solidFill>
              </a:rPr>
              <a:t>4/29/2025 12:18 PM</a:t>
            </a:fld>
            <a:endParaRPr lang="en-US">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20</a:t>
            </a:fld>
            <a:endParaRPr lang="en-US">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6887547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sz="1000" dirty="0">
              <a:latin typeface="Segoe UI"/>
              <a:cs typeface="Segoe UI"/>
            </a:endParaRPr>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384B5FA-D367-6F43-8245-1FDAEEC1F7BB}" type="slidenum">
              <a:rPr kumimoji="0" lang="en-NL"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a:t>
            </a:fld>
            <a:endParaRPr kumimoji="0" lang="en-NL"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181798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33476E-7022-F606-1051-59D22B055B2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FB4F2B9-B89F-DA4E-B7B7-B8F2B12812C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94BC418-1A25-29D8-C98F-B3FB7B622F5A}"/>
              </a:ext>
            </a:extLst>
          </p:cNvPr>
          <p:cNvSpPr>
            <a:spLocks noGrp="1"/>
          </p:cNvSpPr>
          <p:nvPr>
            <p:ph type="body" idx="1"/>
          </p:nvPr>
        </p:nvSpPr>
        <p:spPr/>
        <p:txBody>
          <a:bodyPr/>
          <a:lstStyle/>
          <a:p>
            <a:pPr algn="l"/>
            <a:endParaRPr lang="en-GB" sz="1000" dirty="0">
              <a:effectLst/>
            </a:endParaRPr>
          </a:p>
        </p:txBody>
      </p:sp>
      <p:sp>
        <p:nvSpPr>
          <p:cNvPr id="4" name="Slide Number Placeholder 3">
            <a:extLst>
              <a:ext uri="{FF2B5EF4-FFF2-40B4-BE49-F238E27FC236}">
                <a16:creationId xmlns:a16="http://schemas.microsoft.com/office/drawing/2014/main" id="{1CD237ED-8D6A-ABF2-12BE-4B81CC6BD607}"/>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384B5FA-D367-6F43-8245-1FDAEEC1F7BB}" type="slidenum">
              <a:rPr kumimoji="0" lang="en-NL"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a:t>
            </a:fld>
            <a:endParaRPr kumimoji="0" lang="en-NL"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305393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CC24FA-1457-C7C0-54D3-E5FAEE18BC8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09D927F-B9F6-CF5D-FFA9-34C82C69B8A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7D079FB-9B4D-107F-A2EC-F6B0F6454139}"/>
              </a:ext>
            </a:extLst>
          </p:cNvPr>
          <p:cNvSpPr>
            <a:spLocks noGrp="1"/>
          </p:cNvSpPr>
          <p:nvPr>
            <p:ph type="body" idx="1"/>
          </p:nvPr>
        </p:nvSpPr>
        <p:spPr/>
        <p:txBody>
          <a:bodyPr/>
          <a:lstStyle/>
          <a:p>
            <a:pPr algn="l"/>
            <a:endParaRPr lang="en-GB" sz="1000" dirty="0">
              <a:effectLst/>
            </a:endParaRPr>
          </a:p>
        </p:txBody>
      </p:sp>
      <p:sp>
        <p:nvSpPr>
          <p:cNvPr id="4" name="Slide Number Placeholder 3">
            <a:extLst>
              <a:ext uri="{FF2B5EF4-FFF2-40B4-BE49-F238E27FC236}">
                <a16:creationId xmlns:a16="http://schemas.microsoft.com/office/drawing/2014/main" id="{5D3363C8-6E0C-8589-7C3C-23568035C39D}"/>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384B5FA-D367-6F43-8245-1FDAEEC1F7BB}" type="slidenum">
              <a:rPr kumimoji="0" lang="en-NL"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a:t>
            </a:fld>
            <a:endParaRPr kumimoji="0" lang="en-NL"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116633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4/29/2025 12:18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22791638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90E403-3BFC-F581-033D-7B7C3AA0370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39E399E-ED0D-0A0C-1862-9A1E1268978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7F582B1-3F11-6FD8-C934-2336BA6215AE}"/>
              </a:ext>
            </a:extLst>
          </p:cNvPr>
          <p:cNvSpPr>
            <a:spLocks noGrp="1"/>
          </p:cNvSpPr>
          <p:nvPr>
            <p:ph type="body" idx="1"/>
          </p:nvPr>
        </p:nvSpPr>
        <p:spPr/>
        <p:txBody>
          <a:bodyPr/>
          <a:lstStyle/>
          <a:p>
            <a:pPr algn="l"/>
            <a:endParaRPr lang="en-GB" sz="1000" dirty="0">
              <a:effectLst/>
            </a:endParaRPr>
          </a:p>
        </p:txBody>
      </p:sp>
      <p:sp>
        <p:nvSpPr>
          <p:cNvPr id="4" name="Slide Number Placeholder 3">
            <a:extLst>
              <a:ext uri="{FF2B5EF4-FFF2-40B4-BE49-F238E27FC236}">
                <a16:creationId xmlns:a16="http://schemas.microsoft.com/office/drawing/2014/main" id="{959F4857-3BB4-EF6E-9CA7-5945C3B5B817}"/>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384B5FA-D367-6F43-8245-1FDAEEC1F7BB}" type="slidenum">
              <a:rPr kumimoji="0" lang="en-NL"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a:t>
            </a:fld>
            <a:endParaRPr kumimoji="0" lang="en-NL"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828208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A60E67-0EA8-7852-C7A7-56C4A1021E3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F1E12D8-054A-0177-1EF6-41FAD290E7F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D1FD788-328A-2907-847C-D3334A75973A}"/>
              </a:ext>
            </a:extLst>
          </p:cNvPr>
          <p:cNvSpPr>
            <a:spLocks noGrp="1"/>
          </p:cNvSpPr>
          <p:nvPr>
            <p:ph type="body" idx="1"/>
          </p:nvPr>
        </p:nvSpPr>
        <p:spPr/>
        <p:txBody>
          <a:bodyPr/>
          <a:lstStyle/>
          <a:p>
            <a:pPr marL="107153" lvl="1" indent="0" algn="l">
              <a:buNone/>
            </a:pPr>
            <a:r>
              <a:rPr lang="en-US" sz="1000" dirty="0">
                <a:gradFill>
                  <a:gsLst>
                    <a:gs pos="100000">
                      <a:srgbClr val="49C5B1"/>
                    </a:gs>
                    <a:gs pos="0">
                      <a:srgbClr val="FFA38B"/>
                    </a:gs>
                    <a:gs pos="32000">
                      <a:srgbClr val="D59ED7"/>
                    </a:gs>
                    <a:gs pos="68000">
                      <a:srgbClr val="8DC8E8"/>
                    </a:gs>
                  </a:gsLst>
                  <a:path path="circle">
                    <a:fillToRect l="100000" t="100000"/>
                  </a:path>
                </a:gradFill>
                <a:latin typeface="+mj-lt"/>
              </a:rPr>
              <a:t>Keep it simple</a:t>
            </a:r>
          </a:p>
          <a:p>
            <a:pPr marL="107153" lvl="1" indent="0" algn="l">
              <a:buNone/>
            </a:pPr>
            <a:r>
              <a:rPr lang="en-US" sz="1000" dirty="0">
                <a:gradFill>
                  <a:gsLst>
                    <a:gs pos="100000">
                      <a:srgbClr val="49C5B1"/>
                    </a:gs>
                    <a:gs pos="0">
                      <a:srgbClr val="FFA38B"/>
                    </a:gs>
                    <a:gs pos="32000">
                      <a:srgbClr val="D59ED7"/>
                    </a:gs>
                    <a:gs pos="68000">
                      <a:srgbClr val="8DC8E8"/>
                    </a:gs>
                  </a:gsLst>
                  <a:path path="circle">
                    <a:fillToRect l="100000" t="100000"/>
                  </a:path>
                </a:gradFill>
                <a:latin typeface="+mj-lt"/>
              </a:rPr>
              <a:t>So, what </a:t>
            </a:r>
            <a:r>
              <a:rPr lang="en-US" sz="1000" b="1" dirty="0">
                <a:gradFill>
                  <a:gsLst>
                    <a:gs pos="100000">
                      <a:srgbClr val="49C5B1"/>
                    </a:gs>
                    <a:gs pos="0">
                      <a:srgbClr val="FFA38B"/>
                    </a:gs>
                    <a:gs pos="32000">
                      <a:srgbClr val="D59ED7"/>
                    </a:gs>
                    <a:gs pos="68000">
                      <a:srgbClr val="8DC8E8"/>
                    </a:gs>
                  </a:gsLst>
                  <a:path path="circle">
                    <a:fillToRect l="100000" t="100000"/>
                  </a:path>
                </a:gradFill>
                <a:latin typeface="+mj-lt"/>
              </a:rPr>
              <a:t>differentiates</a:t>
            </a:r>
            <a:r>
              <a:rPr lang="en-US" sz="1000" dirty="0">
                <a:gradFill>
                  <a:gsLst>
                    <a:gs pos="100000">
                      <a:srgbClr val="49C5B1"/>
                    </a:gs>
                    <a:gs pos="0">
                      <a:srgbClr val="FFA38B"/>
                    </a:gs>
                    <a:gs pos="32000">
                      <a:srgbClr val="D59ED7"/>
                    </a:gs>
                    <a:gs pos="68000">
                      <a:srgbClr val="8DC8E8"/>
                    </a:gs>
                  </a:gsLst>
                  <a:path path="circle">
                    <a:fillToRect l="100000" t="100000"/>
                  </a:path>
                </a:gradFill>
                <a:latin typeface="+mj-lt"/>
              </a:rPr>
              <a:t> AI conversations and Agents</a:t>
            </a:r>
          </a:p>
          <a:p>
            <a:pPr marL="107153" lvl="1" indent="0" algn="l">
              <a:buNone/>
            </a:pPr>
            <a:r>
              <a:rPr lang="en-US" sz="1000" dirty="0">
                <a:gradFill>
                  <a:gsLst>
                    <a:gs pos="100000">
                      <a:srgbClr val="49C5B1"/>
                    </a:gs>
                    <a:gs pos="0">
                      <a:srgbClr val="FFA38B"/>
                    </a:gs>
                    <a:gs pos="32000">
                      <a:srgbClr val="D59ED7"/>
                    </a:gs>
                    <a:gs pos="68000">
                      <a:srgbClr val="8DC8E8"/>
                    </a:gs>
                  </a:gsLst>
                  <a:path path="circle">
                    <a:fillToRect l="100000" t="100000"/>
                  </a:path>
                </a:gradFill>
                <a:latin typeface="+mj-lt"/>
              </a:rPr>
              <a:t>There are many definitions of an Agent</a:t>
            </a:r>
          </a:p>
          <a:p>
            <a:pPr marL="107153" lvl="1" indent="0" algn="l">
              <a:buNone/>
            </a:pPr>
            <a:r>
              <a:rPr lang="en-US" sz="1000" dirty="0">
                <a:gradFill>
                  <a:gsLst>
                    <a:gs pos="100000">
                      <a:srgbClr val="49C5B1"/>
                    </a:gs>
                    <a:gs pos="0">
                      <a:srgbClr val="FFA38B"/>
                    </a:gs>
                    <a:gs pos="32000">
                      <a:srgbClr val="D59ED7"/>
                    </a:gs>
                    <a:gs pos="68000">
                      <a:srgbClr val="8DC8E8"/>
                    </a:gs>
                  </a:gsLst>
                  <a:path path="circle">
                    <a:fillToRect l="100000" t="100000"/>
                  </a:path>
                </a:gradFill>
                <a:latin typeface="+mj-lt"/>
              </a:rPr>
              <a:t>This is the definition we’ve settled on.</a:t>
            </a:r>
          </a:p>
          <a:p>
            <a:pPr marL="107153" lvl="1" indent="0" algn="l">
              <a:buNone/>
            </a:pPr>
            <a:r>
              <a:rPr lang="en-US" sz="1000" dirty="0">
                <a:gradFill>
                  <a:gsLst>
                    <a:gs pos="100000">
                      <a:srgbClr val="49C5B1"/>
                    </a:gs>
                    <a:gs pos="0">
                      <a:srgbClr val="FFA38B"/>
                    </a:gs>
                    <a:gs pos="32000">
                      <a:srgbClr val="D59ED7"/>
                    </a:gs>
                    <a:gs pos="68000">
                      <a:srgbClr val="8DC8E8"/>
                    </a:gs>
                  </a:gsLst>
                  <a:path path="circle">
                    <a:fillToRect l="100000" t="100000"/>
                  </a:path>
                </a:gradFill>
                <a:latin typeface="+mj-lt"/>
              </a:rPr>
              <a:t>Simple as data analysis</a:t>
            </a:r>
          </a:p>
          <a:p>
            <a:pPr marL="107153" lvl="1" indent="0" algn="l">
              <a:buNone/>
            </a:pPr>
            <a:r>
              <a:rPr lang="en-US" sz="1000" dirty="0">
                <a:gradFill>
                  <a:gsLst>
                    <a:gs pos="100000">
                      <a:srgbClr val="49C5B1"/>
                    </a:gs>
                    <a:gs pos="0">
                      <a:srgbClr val="FFA38B"/>
                    </a:gs>
                    <a:gs pos="32000">
                      <a:srgbClr val="D59ED7"/>
                    </a:gs>
                    <a:gs pos="68000">
                      <a:srgbClr val="8DC8E8"/>
                    </a:gs>
                  </a:gsLst>
                  <a:path path="circle">
                    <a:fillToRect l="100000" t="100000"/>
                  </a:path>
                </a:gradFill>
                <a:latin typeface="+mj-lt"/>
              </a:rPr>
              <a:t>Complex as onboarding a new hire</a:t>
            </a:r>
          </a:p>
          <a:p>
            <a:pPr lvl="1" algn="l"/>
            <a:endParaRPr lang="en-US" sz="1000" dirty="0">
              <a:gradFill>
                <a:gsLst>
                  <a:gs pos="100000">
                    <a:srgbClr val="49C5B1"/>
                  </a:gs>
                  <a:gs pos="0">
                    <a:srgbClr val="FFA38B"/>
                  </a:gs>
                  <a:gs pos="32000">
                    <a:srgbClr val="D59ED7"/>
                  </a:gs>
                  <a:gs pos="68000">
                    <a:srgbClr val="8DC8E8"/>
                  </a:gs>
                </a:gsLst>
                <a:path path="circle">
                  <a:fillToRect l="100000" t="100000"/>
                </a:path>
              </a:gradFill>
              <a:latin typeface="+mj-lt"/>
            </a:endParaRPr>
          </a:p>
          <a:p>
            <a:pPr marL="107153" lvl="1" indent="0" algn="l">
              <a:buNone/>
            </a:pPr>
            <a:r>
              <a:rPr lang="en-US" sz="1000" b="1" dirty="0">
                <a:gradFill>
                  <a:gsLst>
                    <a:gs pos="100000">
                      <a:srgbClr val="49C5B1"/>
                    </a:gs>
                    <a:gs pos="0">
                      <a:srgbClr val="FFA38B"/>
                    </a:gs>
                    <a:gs pos="32000">
                      <a:srgbClr val="D59ED7"/>
                    </a:gs>
                    <a:gs pos="68000">
                      <a:srgbClr val="8DC8E8"/>
                    </a:gs>
                  </a:gsLst>
                  <a:path path="circle">
                    <a:fillToRect l="100000" t="100000"/>
                  </a:path>
                </a:gradFill>
                <a:latin typeface="+mj-lt"/>
              </a:rPr>
              <a:t>Semi-autonomous software that can be given a goal and will work to achieve that goal without you knowing in advance exactly how it's going to do that or what steps it's going to take.</a:t>
            </a:r>
          </a:p>
          <a:p>
            <a:pPr algn="l"/>
            <a:endParaRPr lang="en-US" sz="1000" dirty="0">
              <a:gradFill>
                <a:gsLst>
                  <a:gs pos="100000">
                    <a:srgbClr val="49C5B1"/>
                  </a:gs>
                  <a:gs pos="0">
                    <a:srgbClr val="FFA38B"/>
                  </a:gs>
                  <a:gs pos="32000">
                    <a:srgbClr val="D59ED7"/>
                  </a:gs>
                  <a:gs pos="68000">
                    <a:srgbClr val="8DC8E8"/>
                  </a:gs>
                </a:gsLst>
                <a:path path="circle">
                  <a:fillToRect l="100000" t="100000"/>
                </a:path>
              </a:gradFill>
              <a:latin typeface="+mj-lt"/>
            </a:endParaRPr>
          </a:p>
        </p:txBody>
      </p:sp>
      <p:sp>
        <p:nvSpPr>
          <p:cNvPr id="4" name="Header Placeholder 3">
            <a:extLst>
              <a:ext uri="{FF2B5EF4-FFF2-40B4-BE49-F238E27FC236}">
                <a16:creationId xmlns:a16="http://schemas.microsoft.com/office/drawing/2014/main" id="{59B9CDCE-A843-0766-4176-18DCFB5A6ED6}"/>
              </a:ext>
            </a:extLst>
          </p:cNvPr>
          <p:cNvSpPr>
            <a:spLocks noGrp="1"/>
          </p:cNvSpPr>
          <p:nvPr>
            <p:ph type="hdr" sz="quarter" idx="10"/>
          </p:nvPr>
        </p:nvSpPr>
        <p:spPr/>
        <p:txBody>
          <a:bodyPr/>
          <a:lstStyle/>
          <a:p>
            <a:endParaRPr lang="en-US"/>
          </a:p>
        </p:txBody>
      </p:sp>
      <p:sp>
        <p:nvSpPr>
          <p:cNvPr id="5" name="Footer Placeholder 4">
            <a:extLst>
              <a:ext uri="{FF2B5EF4-FFF2-40B4-BE49-F238E27FC236}">
                <a16:creationId xmlns:a16="http://schemas.microsoft.com/office/drawing/2014/main" id="{A0D24FF3-B0A0-A98E-C11F-D53AEB333A46}"/>
              </a:ext>
            </a:extLst>
          </p:cNvPr>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7B0754F0-8AC6-87A7-534E-8BCE515E56E7}"/>
              </a:ext>
            </a:extLst>
          </p:cNvPr>
          <p:cNvSpPr>
            <a:spLocks noGrp="1"/>
          </p:cNvSpPr>
          <p:nvPr>
            <p:ph type="dt" idx="12"/>
          </p:nvPr>
        </p:nvSpPr>
        <p:spPr/>
        <p:txBody>
          <a:bodyPr/>
          <a:lstStyle/>
          <a:p>
            <a:fld id="{9427A7F7-BB1E-479D-AFAA-B52F4D0C99F2}" type="datetime8">
              <a:rPr lang="en-US" smtClean="0"/>
              <a:t>4/29/2025 12:18 PM</a:t>
            </a:fld>
            <a:endParaRPr lang="en-US"/>
          </a:p>
        </p:txBody>
      </p:sp>
      <p:sp>
        <p:nvSpPr>
          <p:cNvPr id="7" name="Slide Number Placeholder 6">
            <a:extLst>
              <a:ext uri="{FF2B5EF4-FFF2-40B4-BE49-F238E27FC236}">
                <a16:creationId xmlns:a16="http://schemas.microsoft.com/office/drawing/2014/main" id="{928F254B-6925-526A-AAF3-88C5A85A7F51}"/>
              </a:ext>
            </a:extLst>
          </p:cNvPr>
          <p:cNvSpPr>
            <a:spLocks noGrp="1"/>
          </p:cNvSpPr>
          <p:nvPr>
            <p:ph type="sldNum" sz="quarter" idx="13"/>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17933082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000"/>
              <a:t>We're an outdoor and hiking equipment company and sell online</a:t>
            </a:r>
          </a:p>
          <a:p>
            <a:pPr marL="171450" indent="-171450">
              <a:buFont typeface="Arial" panose="020B0604020202020204" pitchFamily="34" charset="0"/>
              <a:buChar char="•"/>
            </a:pPr>
            <a:r>
              <a:rPr lang="en-US" sz="1000"/>
              <a:t>We'll use the power of AI to analyze our sales data</a:t>
            </a:r>
            <a:endParaRPr lang="en-GB" sz="1000">
              <a:latin typeface="Segoe UI" panose="020B0502040204020203" pitchFamily="34" charset="0"/>
              <a:cs typeface="+mn-cs"/>
            </a:endParaRPr>
          </a:p>
          <a:p>
            <a:pPr marL="171450" indent="-171450">
              <a:buFont typeface="Arial" panose="020B0604020202020204" pitchFamily="34" charset="0"/>
              <a:buChar char="•"/>
            </a:pPr>
            <a:r>
              <a:rPr lang="en-GB" sz="1000">
                <a:latin typeface="Segoe UI"/>
                <a:cs typeface="Segoe UI"/>
              </a:rPr>
              <a:t>Reimaging a UX with </a:t>
            </a:r>
            <a:r>
              <a:rPr lang="en-GB" sz="1000" err="1">
                <a:latin typeface="Segoe UI"/>
                <a:cs typeface="Segoe UI"/>
              </a:rPr>
              <a:t>GenAI</a:t>
            </a:r>
            <a:r>
              <a:rPr lang="en-GB" sz="1000">
                <a:latin typeface="Segoe UI"/>
                <a:cs typeface="Segoe UI"/>
              </a:rPr>
              <a:t> that our sales team can use</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4/29/2025 12:18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38419725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4/29/2025 12:18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417125340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2.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35.png"/><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35.png"/><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3.xml"/><Relationship Id="rId4" Type="http://schemas.openxmlformats.org/officeDocument/2006/relationships/image" Target="../media/image11.jpeg"/></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3.xml"/><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3.xml"/><Relationship Id="rId4" Type="http://schemas.openxmlformats.org/officeDocument/2006/relationships/image" Target="../media/image17.jpeg"/></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Master" Target="../slideMasters/slideMaster3.xml"/><Relationship Id="rId5" Type="http://schemas.openxmlformats.org/officeDocument/2006/relationships/image" Target="../media/image21.jpeg"/><Relationship Id="rId4" Type="http://schemas.openxmlformats.org/officeDocument/2006/relationships/image" Target="../media/image20.jpeg"/></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3.xml"/><Relationship Id="rId6" Type="http://schemas.openxmlformats.org/officeDocument/2006/relationships/image" Target="../media/image22.jpeg"/><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3.xml"/><Relationship Id="rId4" Type="http://schemas.openxmlformats.org/officeDocument/2006/relationships/image" Target="../media/image11.jpeg"/></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3.xml"/><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Master" Target="../slideMasters/slideMaster3.xml"/><Relationship Id="rId6" Type="http://schemas.openxmlformats.org/officeDocument/2006/relationships/image" Target="../media/image27.jpeg"/><Relationship Id="rId5" Type="http://schemas.openxmlformats.org/officeDocument/2006/relationships/image" Target="../media/image26.jpeg"/><Relationship Id="rId4" Type="http://schemas.openxmlformats.org/officeDocument/2006/relationships/image" Target="../media/image25.jpe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3.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4.xml"/></Relationships>
</file>

<file path=ppt/slideLayouts/_rels/slideLayout158.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38.png"/><Relationship Id="rId1" Type="http://schemas.openxmlformats.org/officeDocument/2006/relationships/slideMaster" Target="../slideMasters/slideMaster5.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11.jpe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1.xml"/><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1.xml"/><Relationship Id="rId4" Type="http://schemas.openxmlformats.org/officeDocument/2006/relationships/image" Target="../media/image17.jpe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Master" Target="../slideMasters/slideMaster1.xml"/><Relationship Id="rId5" Type="http://schemas.openxmlformats.org/officeDocument/2006/relationships/image" Target="../media/image21.jpeg"/><Relationship Id="rId4" Type="http://schemas.openxmlformats.org/officeDocument/2006/relationships/image" Target="../media/image20.jpe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1.xml"/><Relationship Id="rId6" Type="http://schemas.openxmlformats.org/officeDocument/2006/relationships/image" Target="../media/image22.jpeg"/><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11.jpe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1.xml"/><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Master" Target="../slideMasters/slideMaster1.xml"/><Relationship Id="rId6" Type="http://schemas.openxmlformats.org/officeDocument/2006/relationships/image" Target="../media/image27.jpeg"/><Relationship Id="rId5" Type="http://schemas.openxmlformats.org/officeDocument/2006/relationships/image" Target="../media/image26.jpeg"/><Relationship Id="rId4" Type="http://schemas.openxmlformats.org/officeDocument/2006/relationships/image" Target="../media/image25.jpe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32.jpe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32.jpe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2.xml"/><Relationship Id="rId4" Type="http://schemas.openxmlformats.org/officeDocument/2006/relationships/image" Target="../media/image11.jpeg"/></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2.xml"/><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2.xml"/><Relationship Id="rId4" Type="http://schemas.openxmlformats.org/officeDocument/2006/relationships/image" Target="../media/image17.jpeg"/></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Master" Target="../slideMasters/slideMaster2.xml"/><Relationship Id="rId5" Type="http://schemas.openxmlformats.org/officeDocument/2006/relationships/image" Target="../media/image21.jpeg"/><Relationship Id="rId4" Type="http://schemas.openxmlformats.org/officeDocument/2006/relationships/image" Target="../media/image20.jpeg"/></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2.xml"/><Relationship Id="rId6" Type="http://schemas.openxmlformats.org/officeDocument/2006/relationships/image" Target="../media/image22.jpeg"/><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2.xml"/><Relationship Id="rId4" Type="http://schemas.openxmlformats.org/officeDocument/2006/relationships/image" Target="../media/image11.jpeg"/></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2.xml"/><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Master" Target="../slideMasters/slideMaster2.xml"/><Relationship Id="rId6" Type="http://schemas.openxmlformats.org/officeDocument/2006/relationships/image" Target="../media/image27.jpeg"/><Relationship Id="rId5" Type="http://schemas.openxmlformats.org/officeDocument/2006/relationships/image" Target="../media/image26.jpeg"/><Relationship Id="rId4" Type="http://schemas.openxmlformats.org/officeDocument/2006/relationships/image" Target="../media/image25.jpe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9B1067A-E7AA-45D2-1010-A0D1FCB960D1}"/>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21" name="MS logo gray - EMF" descr="Microsoft logo, gray text version">
            <a:extLst>
              <a:ext uri="{FF2B5EF4-FFF2-40B4-BE49-F238E27FC236}">
                <a16:creationId xmlns:a16="http://schemas.microsoft.com/office/drawing/2014/main" id="{F37CD61D-D807-6B33-7D19-B0A417D06007}"/>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6" name="Freeform: Shape 5">
            <a:extLst>
              <a:ext uri="{FF2B5EF4-FFF2-40B4-BE49-F238E27FC236}">
                <a16:creationId xmlns:a16="http://schemas.microsoft.com/office/drawing/2014/main" id="{94AFC23E-201F-B57E-8828-724D2D999B22}"/>
              </a:ext>
            </a:extLst>
          </p:cNvPr>
          <p:cNvSpPr/>
          <p:nvPr userDrawn="1"/>
        </p:nvSpPr>
        <p:spPr>
          <a:xfrm>
            <a:off x="529053" y="2663856"/>
            <a:ext cx="3414297" cy="1504926"/>
          </a:xfrm>
          <a:custGeom>
            <a:avLst/>
            <a:gdLst>
              <a:gd name="connsiteX0" fmla="*/ 542449 w 3308032"/>
              <a:gd name="connsiteY0" fmla="*/ 193453 h 1458087"/>
              <a:gd name="connsiteX1" fmla="*/ 543401 w 3308032"/>
              <a:gd name="connsiteY1" fmla="*/ 148971 h 1458087"/>
              <a:gd name="connsiteX2" fmla="*/ 541211 w 3308032"/>
              <a:gd name="connsiteY2" fmla="*/ 148971 h 1458087"/>
              <a:gd name="connsiteX3" fmla="*/ 534924 w 3308032"/>
              <a:gd name="connsiteY3" fmla="*/ 168497 h 1458087"/>
              <a:gd name="connsiteX4" fmla="*/ 528257 w 3308032"/>
              <a:gd name="connsiteY4" fmla="*/ 186214 h 1458087"/>
              <a:gd name="connsiteX5" fmla="*/ 374618 w 3308032"/>
              <a:gd name="connsiteY5" fmla="*/ 572834 h 1458087"/>
              <a:gd name="connsiteX6" fmla="*/ 310229 w 3308032"/>
              <a:gd name="connsiteY6" fmla="*/ 572834 h 1458087"/>
              <a:gd name="connsiteX7" fmla="*/ 155448 w 3308032"/>
              <a:gd name="connsiteY7" fmla="*/ 189643 h 1458087"/>
              <a:gd name="connsiteX8" fmla="*/ 149352 w 3308032"/>
              <a:gd name="connsiteY8" fmla="*/ 172307 h 1458087"/>
              <a:gd name="connsiteX9" fmla="*/ 141351 w 3308032"/>
              <a:gd name="connsiteY9" fmla="*/ 149066 h 1458087"/>
              <a:gd name="connsiteX10" fmla="*/ 139160 w 3308032"/>
              <a:gd name="connsiteY10" fmla="*/ 149066 h 1458087"/>
              <a:gd name="connsiteX11" fmla="*/ 140303 w 3308032"/>
              <a:gd name="connsiteY11" fmla="*/ 195739 h 1458087"/>
              <a:gd name="connsiteX12" fmla="*/ 140684 w 3308032"/>
              <a:gd name="connsiteY12" fmla="*/ 246507 h 1458087"/>
              <a:gd name="connsiteX13" fmla="*/ 140684 w 3308032"/>
              <a:gd name="connsiteY13" fmla="*/ 572834 h 1458087"/>
              <a:gd name="connsiteX14" fmla="*/ 55817 w 3308032"/>
              <a:gd name="connsiteY14" fmla="*/ 572834 h 1458087"/>
              <a:gd name="connsiteX15" fmla="*/ 55817 w 3308032"/>
              <a:gd name="connsiteY15" fmla="*/ 39243 h 1458087"/>
              <a:gd name="connsiteX16" fmla="*/ 185642 w 3308032"/>
              <a:gd name="connsiteY16" fmla="*/ 39243 h 1458087"/>
              <a:gd name="connsiteX17" fmla="*/ 322231 w 3308032"/>
              <a:gd name="connsiteY17" fmla="*/ 383381 h 1458087"/>
              <a:gd name="connsiteX18" fmla="*/ 334709 w 3308032"/>
              <a:gd name="connsiteY18" fmla="*/ 415576 h 1458087"/>
              <a:gd name="connsiteX19" fmla="*/ 343853 w 3308032"/>
              <a:gd name="connsiteY19" fmla="*/ 444817 h 1458087"/>
              <a:gd name="connsiteX20" fmla="*/ 346043 w 3308032"/>
              <a:gd name="connsiteY20" fmla="*/ 444817 h 1458087"/>
              <a:gd name="connsiteX21" fmla="*/ 358140 w 3308032"/>
              <a:gd name="connsiteY21" fmla="*/ 412433 h 1458087"/>
              <a:gd name="connsiteX22" fmla="*/ 369475 w 3308032"/>
              <a:gd name="connsiteY22" fmla="*/ 382334 h 1458087"/>
              <a:gd name="connsiteX23" fmla="*/ 507873 w 3308032"/>
              <a:gd name="connsiteY23" fmla="*/ 39243 h 1458087"/>
              <a:gd name="connsiteX24" fmla="*/ 632555 w 3308032"/>
              <a:gd name="connsiteY24" fmla="*/ 39243 h 1458087"/>
              <a:gd name="connsiteX25" fmla="*/ 632555 w 3308032"/>
              <a:gd name="connsiteY25" fmla="*/ 572834 h 1458087"/>
              <a:gd name="connsiteX26" fmla="*/ 542163 w 3308032"/>
              <a:gd name="connsiteY26" fmla="*/ 572834 h 1458087"/>
              <a:gd name="connsiteX27" fmla="*/ 542163 w 3308032"/>
              <a:gd name="connsiteY27" fmla="*/ 234220 h 1458087"/>
              <a:gd name="connsiteX28" fmla="*/ 542735 w 3308032"/>
              <a:gd name="connsiteY28" fmla="*/ 193453 h 1458087"/>
              <a:gd name="connsiteX29" fmla="*/ 768001 w 3308032"/>
              <a:gd name="connsiteY29" fmla="*/ 14383 h 1458087"/>
              <a:gd name="connsiteX30" fmla="*/ 728567 w 3308032"/>
              <a:gd name="connsiteY30" fmla="*/ 29623 h 1458087"/>
              <a:gd name="connsiteX31" fmla="*/ 713327 w 3308032"/>
              <a:gd name="connsiteY31" fmla="*/ 67247 h 1458087"/>
              <a:gd name="connsiteX32" fmla="*/ 728567 w 3308032"/>
              <a:gd name="connsiteY32" fmla="*/ 104966 h 1458087"/>
              <a:gd name="connsiteX33" fmla="*/ 768001 w 3308032"/>
              <a:gd name="connsiteY33" fmla="*/ 120777 h 1458087"/>
              <a:gd name="connsiteX34" fmla="*/ 808196 w 3308032"/>
              <a:gd name="connsiteY34" fmla="*/ 105537 h 1458087"/>
              <a:gd name="connsiteX35" fmla="*/ 823436 w 3308032"/>
              <a:gd name="connsiteY35" fmla="*/ 67627 h 1458087"/>
              <a:gd name="connsiteX36" fmla="*/ 808196 w 3308032"/>
              <a:gd name="connsiteY36" fmla="*/ 29718 h 1458087"/>
              <a:gd name="connsiteX37" fmla="*/ 768001 w 3308032"/>
              <a:gd name="connsiteY37" fmla="*/ 14478 h 1458087"/>
              <a:gd name="connsiteX38" fmla="*/ 723329 w 3308032"/>
              <a:gd name="connsiteY38" fmla="*/ 572834 h 1458087"/>
              <a:gd name="connsiteX39" fmla="*/ 812292 w 3308032"/>
              <a:gd name="connsiteY39" fmla="*/ 572834 h 1458087"/>
              <a:gd name="connsiteX40" fmla="*/ 812292 w 3308032"/>
              <a:gd name="connsiteY40" fmla="*/ 191834 h 1458087"/>
              <a:gd name="connsiteX41" fmla="*/ 723329 w 3308032"/>
              <a:gd name="connsiteY41" fmla="*/ 191834 h 1458087"/>
              <a:gd name="connsiteX42" fmla="*/ 723329 w 3308032"/>
              <a:gd name="connsiteY42" fmla="*/ 572834 h 1458087"/>
              <a:gd name="connsiteX43" fmla="*/ 1079278 w 3308032"/>
              <a:gd name="connsiteY43" fmla="*/ 581787 h 1458087"/>
              <a:gd name="connsiteX44" fmla="*/ 1169099 w 3308032"/>
              <a:gd name="connsiteY44" fmla="*/ 561689 h 1458087"/>
              <a:gd name="connsiteX45" fmla="*/ 1234726 w 3308032"/>
              <a:gd name="connsiteY45" fmla="*/ 500253 h 1458087"/>
              <a:gd name="connsiteX46" fmla="*/ 1165860 w 3308032"/>
              <a:gd name="connsiteY46" fmla="*/ 461582 h 1458087"/>
              <a:gd name="connsiteX47" fmla="*/ 1127951 w 3308032"/>
              <a:gd name="connsiteY47" fmla="*/ 497110 h 1458087"/>
              <a:gd name="connsiteX48" fmla="*/ 1081469 w 3308032"/>
              <a:gd name="connsiteY48" fmla="*/ 507683 h 1458087"/>
              <a:gd name="connsiteX49" fmla="*/ 1004126 w 3308032"/>
              <a:gd name="connsiteY49" fmla="*/ 475298 h 1458087"/>
              <a:gd name="connsiteX50" fmla="*/ 975074 w 3308032"/>
              <a:gd name="connsiteY50" fmla="*/ 383000 h 1458087"/>
              <a:gd name="connsiteX51" fmla="*/ 1004506 w 3308032"/>
              <a:gd name="connsiteY51" fmla="*/ 288512 h 1458087"/>
              <a:gd name="connsiteX52" fmla="*/ 1079278 w 3308032"/>
              <a:gd name="connsiteY52" fmla="*/ 254699 h 1458087"/>
              <a:gd name="connsiteX53" fmla="*/ 1125379 w 3308032"/>
              <a:gd name="connsiteY53" fmla="*/ 265462 h 1458087"/>
              <a:gd name="connsiteX54" fmla="*/ 1162622 w 3308032"/>
              <a:gd name="connsiteY54" fmla="*/ 301943 h 1458087"/>
              <a:gd name="connsiteX55" fmla="*/ 1232535 w 3308032"/>
              <a:gd name="connsiteY55" fmla="*/ 267367 h 1458087"/>
              <a:gd name="connsiteX56" fmla="*/ 1172432 w 3308032"/>
              <a:gd name="connsiteY56" fmla="*/ 204311 h 1458087"/>
              <a:gd name="connsiteX57" fmla="*/ 1082231 w 3308032"/>
              <a:gd name="connsiteY57" fmla="*/ 182880 h 1458087"/>
              <a:gd name="connsiteX58" fmla="*/ 939356 w 3308032"/>
              <a:gd name="connsiteY58" fmla="*/ 238125 h 1458087"/>
              <a:gd name="connsiteX59" fmla="*/ 884301 w 3308032"/>
              <a:gd name="connsiteY59" fmla="*/ 389001 h 1458087"/>
              <a:gd name="connsiteX60" fmla="*/ 936022 w 3308032"/>
              <a:gd name="connsiteY60" fmla="*/ 528923 h 1458087"/>
              <a:gd name="connsiteX61" fmla="*/ 1079278 w 3308032"/>
              <a:gd name="connsiteY61" fmla="*/ 581787 h 1458087"/>
              <a:gd name="connsiteX62" fmla="*/ 1393031 w 3308032"/>
              <a:gd name="connsiteY62" fmla="*/ 384524 h 1458087"/>
              <a:gd name="connsiteX63" fmla="*/ 1416653 w 3308032"/>
              <a:gd name="connsiteY63" fmla="*/ 296323 h 1458087"/>
              <a:gd name="connsiteX64" fmla="*/ 1478566 w 3308032"/>
              <a:gd name="connsiteY64" fmla="*/ 262795 h 1458087"/>
              <a:gd name="connsiteX65" fmla="*/ 1501807 w 3308032"/>
              <a:gd name="connsiteY65" fmla="*/ 265176 h 1458087"/>
              <a:gd name="connsiteX66" fmla="*/ 1523619 w 3308032"/>
              <a:gd name="connsiteY66" fmla="*/ 271653 h 1458087"/>
              <a:gd name="connsiteX67" fmla="*/ 1547432 w 3308032"/>
              <a:gd name="connsiteY67" fmla="*/ 195739 h 1458087"/>
              <a:gd name="connsiteX68" fmla="*/ 1521047 w 3308032"/>
              <a:gd name="connsiteY68" fmla="*/ 187166 h 1458087"/>
              <a:gd name="connsiteX69" fmla="*/ 1494282 w 3308032"/>
              <a:gd name="connsiteY69" fmla="*/ 184975 h 1458087"/>
              <a:gd name="connsiteX70" fmla="*/ 1433989 w 3308032"/>
              <a:gd name="connsiteY70" fmla="*/ 204502 h 1458087"/>
              <a:gd name="connsiteX71" fmla="*/ 1394555 w 3308032"/>
              <a:gd name="connsiteY71" fmla="*/ 260509 h 1458087"/>
              <a:gd name="connsiteX72" fmla="*/ 1393031 w 3308032"/>
              <a:gd name="connsiteY72" fmla="*/ 260509 h 1458087"/>
              <a:gd name="connsiteX73" fmla="*/ 1393031 w 3308032"/>
              <a:gd name="connsiteY73" fmla="*/ 191643 h 1458087"/>
              <a:gd name="connsiteX74" fmla="*/ 1304068 w 3308032"/>
              <a:gd name="connsiteY74" fmla="*/ 191643 h 1458087"/>
              <a:gd name="connsiteX75" fmla="*/ 1304068 w 3308032"/>
              <a:gd name="connsiteY75" fmla="*/ 572643 h 1458087"/>
              <a:gd name="connsiteX76" fmla="*/ 1393031 w 3308032"/>
              <a:gd name="connsiteY76" fmla="*/ 572643 h 1458087"/>
              <a:gd name="connsiteX77" fmla="*/ 1393031 w 3308032"/>
              <a:gd name="connsiteY77" fmla="*/ 384334 h 1458087"/>
              <a:gd name="connsiteX78" fmla="*/ 1621917 w 3308032"/>
              <a:gd name="connsiteY78" fmla="*/ 528542 h 1458087"/>
              <a:gd name="connsiteX79" fmla="*/ 1568482 w 3308032"/>
              <a:gd name="connsiteY79" fmla="*/ 385286 h 1458087"/>
              <a:gd name="connsiteX80" fmla="*/ 1625060 w 3308032"/>
              <a:gd name="connsiteY80" fmla="*/ 238506 h 1458087"/>
              <a:gd name="connsiteX81" fmla="*/ 1771269 w 3308032"/>
              <a:gd name="connsiteY81" fmla="*/ 182880 h 1458087"/>
              <a:gd name="connsiteX82" fmla="*/ 1914335 w 3308032"/>
              <a:gd name="connsiteY82" fmla="*/ 237554 h 1458087"/>
              <a:gd name="connsiteX83" fmla="*/ 1966627 w 3308032"/>
              <a:gd name="connsiteY83" fmla="*/ 378905 h 1458087"/>
              <a:gd name="connsiteX84" fmla="*/ 1911572 w 3308032"/>
              <a:gd name="connsiteY84" fmla="*/ 524542 h 1458087"/>
              <a:gd name="connsiteX85" fmla="*/ 1766126 w 3308032"/>
              <a:gd name="connsiteY85" fmla="*/ 581692 h 1458087"/>
              <a:gd name="connsiteX86" fmla="*/ 1621917 w 3308032"/>
              <a:gd name="connsiteY86" fmla="*/ 528447 h 1458087"/>
              <a:gd name="connsiteX87" fmla="*/ 1659350 w 3308032"/>
              <a:gd name="connsiteY87" fmla="*/ 383477 h 1458087"/>
              <a:gd name="connsiteX88" fmla="*/ 1688973 w 3308032"/>
              <a:gd name="connsiteY88" fmla="*/ 476155 h 1458087"/>
              <a:gd name="connsiteX89" fmla="*/ 1769555 w 3308032"/>
              <a:gd name="connsiteY89" fmla="*/ 509969 h 1458087"/>
              <a:gd name="connsiteX90" fmla="*/ 1847850 w 3308032"/>
              <a:gd name="connsiteY90" fmla="*/ 475012 h 1458087"/>
              <a:gd name="connsiteX91" fmla="*/ 1875568 w 3308032"/>
              <a:gd name="connsiteY91" fmla="*/ 381286 h 1458087"/>
              <a:gd name="connsiteX92" fmla="*/ 1847660 w 3308032"/>
              <a:gd name="connsiteY92" fmla="*/ 289750 h 1458087"/>
              <a:gd name="connsiteX93" fmla="*/ 1769174 w 3308032"/>
              <a:gd name="connsiteY93" fmla="*/ 255175 h 1458087"/>
              <a:gd name="connsiteX94" fmla="*/ 1689354 w 3308032"/>
              <a:gd name="connsiteY94" fmla="*/ 290894 h 1458087"/>
              <a:gd name="connsiteX95" fmla="*/ 1659446 w 3308032"/>
              <a:gd name="connsiteY95" fmla="*/ 383572 h 1458087"/>
              <a:gd name="connsiteX96" fmla="*/ 2267426 w 3308032"/>
              <a:gd name="connsiteY96" fmla="*/ 547878 h 1458087"/>
              <a:gd name="connsiteX97" fmla="*/ 2308003 w 3308032"/>
              <a:gd name="connsiteY97" fmla="*/ 458915 h 1458087"/>
              <a:gd name="connsiteX98" fmla="*/ 2276761 w 3308032"/>
              <a:gd name="connsiteY98" fmla="*/ 380048 h 1458087"/>
              <a:gd name="connsiteX99" fmla="*/ 2182273 w 3308032"/>
              <a:gd name="connsiteY99" fmla="*/ 339471 h 1458087"/>
              <a:gd name="connsiteX100" fmla="*/ 2127028 w 3308032"/>
              <a:gd name="connsiteY100" fmla="*/ 321278 h 1458087"/>
              <a:gd name="connsiteX101" fmla="*/ 2112359 w 3308032"/>
              <a:gd name="connsiteY101" fmla="*/ 292227 h 1458087"/>
              <a:gd name="connsiteX102" fmla="*/ 2126456 w 3308032"/>
              <a:gd name="connsiteY102" fmla="*/ 261366 h 1458087"/>
              <a:gd name="connsiteX103" fmla="*/ 2167795 w 3308032"/>
              <a:gd name="connsiteY103" fmla="*/ 249460 h 1458087"/>
              <a:gd name="connsiteX104" fmla="*/ 2211515 w 3308032"/>
              <a:gd name="connsiteY104" fmla="*/ 258413 h 1458087"/>
              <a:gd name="connsiteX105" fmla="*/ 2247043 w 3308032"/>
              <a:gd name="connsiteY105" fmla="*/ 285179 h 1458087"/>
              <a:gd name="connsiteX106" fmla="*/ 2298764 w 3308032"/>
              <a:gd name="connsiteY106" fmla="*/ 238316 h 1458087"/>
              <a:gd name="connsiteX107" fmla="*/ 2243328 w 3308032"/>
              <a:gd name="connsiteY107" fmla="*/ 196596 h 1458087"/>
              <a:gd name="connsiteX108" fmla="*/ 2170367 w 3308032"/>
              <a:gd name="connsiteY108" fmla="*/ 182785 h 1458087"/>
              <a:gd name="connsiteX109" fmla="*/ 2069211 w 3308032"/>
              <a:gd name="connsiteY109" fmla="*/ 214598 h 1458087"/>
              <a:gd name="connsiteX110" fmla="*/ 2029015 w 3308032"/>
              <a:gd name="connsiteY110" fmla="*/ 302228 h 1458087"/>
              <a:gd name="connsiteX111" fmla="*/ 2058638 w 3308032"/>
              <a:gd name="connsiteY111" fmla="*/ 375380 h 1458087"/>
              <a:gd name="connsiteX112" fmla="*/ 2163032 w 3308032"/>
              <a:gd name="connsiteY112" fmla="*/ 417957 h 1458087"/>
              <a:gd name="connsiteX113" fmla="*/ 2208943 w 3308032"/>
              <a:gd name="connsiteY113" fmla="*/ 435959 h 1458087"/>
              <a:gd name="connsiteX114" fmla="*/ 2224373 w 3308032"/>
              <a:gd name="connsiteY114" fmla="*/ 467011 h 1458087"/>
              <a:gd name="connsiteX115" fmla="*/ 2207990 w 3308032"/>
              <a:gd name="connsiteY115" fmla="*/ 502158 h 1458087"/>
              <a:gd name="connsiteX116" fmla="*/ 2162271 w 3308032"/>
              <a:gd name="connsiteY116" fmla="*/ 514636 h 1458087"/>
              <a:gd name="connsiteX117" fmla="*/ 2112645 w 3308032"/>
              <a:gd name="connsiteY117" fmla="*/ 502920 h 1458087"/>
              <a:gd name="connsiteX118" fmla="*/ 2068163 w 3308032"/>
              <a:gd name="connsiteY118" fmla="*/ 463677 h 1458087"/>
              <a:gd name="connsiteX119" fmla="*/ 2014633 w 3308032"/>
              <a:gd name="connsiteY119" fmla="*/ 511683 h 1458087"/>
              <a:gd name="connsiteX120" fmla="*/ 2074926 w 3308032"/>
              <a:gd name="connsiteY120" fmla="*/ 563785 h 1458087"/>
              <a:gd name="connsiteX121" fmla="*/ 2161604 w 3308032"/>
              <a:gd name="connsiteY121" fmla="*/ 581692 h 1458087"/>
              <a:gd name="connsiteX122" fmla="*/ 2267617 w 3308032"/>
              <a:gd name="connsiteY122" fmla="*/ 547878 h 1458087"/>
              <a:gd name="connsiteX123" fmla="*/ 2717292 w 3308032"/>
              <a:gd name="connsiteY123" fmla="*/ 237554 h 1458087"/>
              <a:gd name="connsiteX124" fmla="*/ 2769584 w 3308032"/>
              <a:gd name="connsiteY124" fmla="*/ 378905 h 1458087"/>
              <a:gd name="connsiteX125" fmla="*/ 2714530 w 3308032"/>
              <a:gd name="connsiteY125" fmla="*/ 524542 h 1458087"/>
              <a:gd name="connsiteX126" fmla="*/ 2569083 w 3308032"/>
              <a:gd name="connsiteY126" fmla="*/ 581692 h 1458087"/>
              <a:gd name="connsiteX127" fmla="*/ 2424875 w 3308032"/>
              <a:gd name="connsiteY127" fmla="*/ 528447 h 1458087"/>
              <a:gd name="connsiteX128" fmla="*/ 2371439 w 3308032"/>
              <a:gd name="connsiteY128" fmla="*/ 385191 h 1458087"/>
              <a:gd name="connsiteX129" fmla="*/ 2428018 w 3308032"/>
              <a:gd name="connsiteY129" fmla="*/ 238411 h 1458087"/>
              <a:gd name="connsiteX130" fmla="*/ 2574227 w 3308032"/>
              <a:gd name="connsiteY130" fmla="*/ 182785 h 1458087"/>
              <a:gd name="connsiteX131" fmla="*/ 2717292 w 3308032"/>
              <a:gd name="connsiteY131" fmla="*/ 237458 h 1458087"/>
              <a:gd name="connsiteX132" fmla="*/ 2678430 w 3308032"/>
              <a:gd name="connsiteY132" fmla="*/ 381191 h 1458087"/>
              <a:gd name="connsiteX133" fmla="*/ 2650522 w 3308032"/>
              <a:gd name="connsiteY133" fmla="*/ 289655 h 1458087"/>
              <a:gd name="connsiteX134" fmla="*/ 2572036 w 3308032"/>
              <a:gd name="connsiteY134" fmla="*/ 255079 h 1458087"/>
              <a:gd name="connsiteX135" fmla="*/ 2492216 w 3308032"/>
              <a:gd name="connsiteY135" fmla="*/ 290798 h 1458087"/>
              <a:gd name="connsiteX136" fmla="*/ 2462308 w 3308032"/>
              <a:gd name="connsiteY136" fmla="*/ 383477 h 1458087"/>
              <a:gd name="connsiteX137" fmla="*/ 2491931 w 3308032"/>
              <a:gd name="connsiteY137" fmla="*/ 476155 h 1458087"/>
              <a:gd name="connsiteX138" fmla="*/ 2572512 w 3308032"/>
              <a:gd name="connsiteY138" fmla="*/ 509969 h 1458087"/>
              <a:gd name="connsiteX139" fmla="*/ 2650808 w 3308032"/>
              <a:gd name="connsiteY139" fmla="*/ 475012 h 1458087"/>
              <a:gd name="connsiteX140" fmla="*/ 2678525 w 3308032"/>
              <a:gd name="connsiteY140" fmla="*/ 381286 h 1458087"/>
              <a:gd name="connsiteX141" fmla="*/ 3280410 w 3308032"/>
              <a:gd name="connsiteY141" fmla="*/ 494729 h 1458087"/>
              <a:gd name="connsiteX142" fmla="*/ 3257360 w 3308032"/>
              <a:gd name="connsiteY142" fmla="*/ 507397 h 1458087"/>
              <a:gd name="connsiteX143" fmla="*/ 3236500 w 3308032"/>
              <a:gd name="connsiteY143" fmla="*/ 511112 h 1458087"/>
              <a:gd name="connsiteX144" fmla="*/ 3205258 w 3308032"/>
              <a:gd name="connsiteY144" fmla="*/ 497872 h 1458087"/>
              <a:gd name="connsiteX145" fmla="*/ 3194114 w 3308032"/>
              <a:gd name="connsiteY145" fmla="*/ 456724 h 1458087"/>
              <a:gd name="connsiteX146" fmla="*/ 3194114 w 3308032"/>
              <a:gd name="connsiteY146" fmla="*/ 260985 h 1458087"/>
              <a:gd name="connsiteX147" fmla="*/ 3291269 w 3308032"/>
              <a:gd name="connsiteY147" fmla="*/ 260985 h 1458087"/>
              <a:gd name="connsiteX148" fmla="*/ 3291269 w 3308032"/>
              <a:gd name="connsiteY148" fmla="*/ 191738 h 1458087"/>
              <a:gd name="connsiteX149" fmla="*/ 3194114 w 3308032"/>
              <a:gd name="connsiteY149" fmla="*/ 191738 h 1458087"/>
              <a:gd name="connsiteX150" fmla="*/ 3194114 w 3308032"/>
              <a:gd name="connsiteY150" fmla="*/ 82677 h 1458087"/>
              <a:gd name="connsiteX151" fmla="*/ 3105150 w 3308032"/>
              <a:gd name="connsiteY151" fmla="*/ 98298 h 1458087"/>
              <a:gd name="connsiteX152" fmla="*/ 3105150 w 3308032"/>
              <a:gd name="connsiteY152" fmla="*/ 191643 h 1458087"/>
              <a:gd name="connsiteX153" fmla="*/ 2957227 w 3308032"/>
              <a:gd name="connsiteY153" fmla="*/ 191643 h 1458087"/>
              <a:gd name="connsiteX154" fmla="*/ 2957227 w 3308032"/>
              <a:gd name="connsiteY154" fmla="*/ 130969 h 1458087"/>
              <a:gd name="connsiteX155" fmla="*/ 2970086 w 3308032"/>
              <a:gd name="connsiteY155" fmla="*/ 86297 h 1458087"/>
              <a:gd name="connsiteX156" fmla="*/ 3006757 w 3308032"/>
              <a:gd name="connsiteY156" fmla="*/ 71438 h 1458087"/>
              <a:gd name="connsiteX157" fmla="*/ 3029236 w 3308032"/>
              <a:gd name="connsiteY157" fmla="*/ 74962 h 1458087"/>
              <a:gd name="connsiteX158" fmla="*/ 3049143 w 3308032"/>
              <a:gd name="connsiteY158" fmla="*/ 84868 h 1458087"/>
              <a:gd name="connsiteX159" fmla="*/ 3085624 w 3308032"/>
              <a:gd name="connsiteY159" fmla="*/ 20479 h 1458087"/>
              <a:gd name="connsiteX160" fmla="*/ 3045429 w 3308032"/>
              <a:gd name="connsiteY160" fmla="*/ 5048 h 1458087"/>
              <a:gd name="connsiteX161" fmla="*/ 3003042 w 3308032"/>
              <a:gd name="connsiteY161" fmla="*/ 0 h 1458087"/>
              <a:gd name="connsiteX162" fmla="*/ 2903887 w 3308032"/>
              <a:gd name="connsiteY162" fmla="*/ 34957 h 1458087"/>
              <a:gd name="connsiteX163" fmla="*/ 2868740 w 3308032"/>
              <a:gd name="connsiteY163" fmla="*/ 130207 h 1458087"/>
              <a:gd name="connsiteX164" fmla="*/ 2868740 w 3308032"/>
              <a:gd name="connsiteY164" fmla="*/ 191643 h 1458087"/>
              <a:gd name="connsiteX165" fmla="*/ 2803970 w 3308032"/>
              <a:gd name="connsiteY165" fmla="*/ 191643 h 1458087"/>
              <a:gd name="connsiteX166" fmla="*/ 2803970 w 3308032"/>
              <a:gd name="connsiteY166" fmla="*/ 260890 h 1458087"/>
              <a:gd name="connsiteX167" fmla="*/ 2868740 w 3308032"/>
              <a:gd name="connsiteY167" fmla="*/ 260890 h 1458087"/>
              <a:gd name="connsiteX168" fmla="*/ 2868740 w 3308032"/>
              <a:gd name="connsiteY168" fmla="*/ 572643 h 1458087"/>
              <a:gd name="connsiteX169" fmla="*/ 2957322 w 3308032"/>
              <a:gd name="connsiteY169" fmla="*/ 572643 h 1458087"/>
              <a:gd name="connsiteX170" fmla="*/ 2957322 w 3308032"/>
              <a:gd name="connsiteY170" fmla="*/ 260890 h 1458087"/>
              <a:gd name="connsiteX171" fmla="*/ 3105246 w 3308032"/>
              <a:gd name="connsiteY171" fmla="*/ 260890 h 1458087"/>
              <a:gd name="connsiteX172" fmla="*/ 3105246 w 3308032"/>
              <a:gd name="connsiteY172" fmla="*/ 469297 h 1458087"/>
              <a:gd name="connsiteX173" fmla="*/ 3133535 w 3308032"/>
              <a:gd name="connsiteY173" fmla="*/ 553022 h 1458087"/>
              <a:gd name="connsiteX174" fmla="*/ 3218021 w 3308032"/>
              <a:gd name="connsiteY174" fmla="*/ 581692 h 1458087"/>
              <a:gd name="connsiteX175" fmla="*/ 3269171 w 3308032"/>
              <a:gd name="connsiteY175" fmla="*/ 574453 h 1458087"/>
              <a:gd name="connsiteX176" fmla="*/ 3308033 w 3308032"/>
              <a:gd name="connsiteY176" fmla="*/ 554926 h 1458087"/>
              <a:gd name="connsiteX177" fmla="*/ 3280505 w 3308032"/>
              <a:gd name="connsiteY177" fmla="*/ 494633 h 1458087"/>
              <a:gd name="connsiteX178" fmla="*/ 301181 w 3308032"/>
              <a:gd name="connsiteY178" fmla="*/ 915543 h 1458087"/>
              <a:gd name="connsiteX179" fmla="*/ 497300 w 3308032"/>
              <a:gd name="connsiteY179" fmla="*/ 1449134 h 1458087"/>
              <a:gd name="connsiteX180" fmla="*/ 399860 w 3308032"/>
              <a:gd name="connsiteY180" fmla="*/ 1449134 h 1458087"/>
              <a:gd name="connsiteX181" fmla="*/ 354139 w 3308032"/>
              <a:gd name="connsiteY181" fmla="*/ 1324166 h 1458087"/>
              <a:gd name="connsiteX182" fmla="*/ 140970 w 3308032"/>
              <a:gd name="connsiteY182" fmla="*/ 1324166 h 1458087"/>
              <a:gd name="connsiteX183" fmla="*/ 97441 w 3308032"/>
              <a:gd name="connsiteY183" fmla="*/ 1449134 h 1458087"/>
              <a:gd name="connsiteX184" fmla="*/ 0 w 3308032"/>
              <a:gd name="connsiteY184" fmla="*/ 1449134 h 1458087"/>
              <a:gd name="connsiteX185" fmla="*/ 197930 w 3308032"/>
              <a:gd name="connsiteY185" fmla="*/ 915543 h 1458087"/>
              <a:gd name="connsiteX186" fmla="*/ 301371 w 3308032"/>
              <a:gd name="connsiteY186" fmla="*/ 915543 h 1458087"/>
              <a:gd name="connsiteX187" fmla="*/ 329851 w 3308032"/>
              <a:gd name="connsiteY187" fmla="*/ 1247108 h 1458087"/>
              <a:gd name="connsiteX188" fmla="*/ 257651 w 3308032"/>
              <a:gd name="connsiteY188" fmla="*/ 1037654 h 1458087"/>
              <a:gd name="connsiteX189" fmla="*/ 252984 w 3308032"/>
              <a:gd name="connsiteY189" fmla="*/ 1022795 h 1458087"/>
              <a:gd name="connsiteX190" fmla="*/ 248317 w 3308032"/>
              <a:gd name="connsiteY190" fmla="*/ 1006412 h 1458087"/>
              <a:gd name="connsiteX191" fmla="*/ 246126 w 3308032"/>
              <a:gd name="connsiteY191" fmla="*/ 1006412 h 1458087"/>
              <a:gd name="connsiteX192" fmla="*/ 241459 w 3308032"/>
              <a:gd name="connsiteY192" fmla="*/ 1022223 h 1458087"/>
              <a:gd name="connsiteX193" fmla="*/ 236411 w 3308032"/>
              <a:gd name="connsiteY193" fmla="*/ 1037654 h 1458087"/>
              <a:gd name="connsiteX194" fmla="*/ 164973 w 3308032"/>
              <a:gd name="connsiteY194" fmla="*/ 1247108 h 1458087"/>
              <a:gd name="connsiteX195" fmla="*/ 329756 w 3308032"/>
              <a:gd name="connsiteY195" fmla="*/ 1247108 h 1458087"/>
              <a:gd name="connsiteX196" fmla="*/ 557403 w 3308032"/>
              <a:gd name="connsiteY196" fmla="*/ 1449134 h 1458087"/>
              <a:gd name="connsiteX197" fmla="*/ 648557 w 3308032"/>
              <a:gd name="connsiteY197" fmla="*/ 1449134 h 1458087"/>
              <a:gd name="connsiteX198" fmla="*/ 648557 w 3308032"/>
              <a:gd name="connsiteY198" fmla="*/ 915543 h 1458087"/>
              <a:gd name="connsiteX199" fmla="*/ 557403 w 3308032"/>
              <a:gd name="connsiteY199" fmla="*/ 915543 h 1458087"/>
              <a:gd name="connsiteX200" fmla="*/ 557403 w 3308032"/>
              <a:gd name="connsiteY200" fmla="*/ 1449134 h 1458087"/>
              <a:gd name="connsiteX201" fmla="*/ 1271778 w 3308032"/>
              <a:gd name="connsiteY201" fmla="*/ 915543 h 1458087"/>
              <a:gd name="connsiteX202" fmla="*/ 883730 w 3308032"/>
              <a:gd name="connsiteY202" fmla="*/ 915543 h 1458087"/>
              <a:gd name="connsiteX203" fmla="*/ 883730 w 3308032"/>
              <a:gd name="connsiteY203" fmla="*/ 992600 h 1458087"/>
              <a:gd name="connsiteX204" fmla="*/ 1031843 w 3308032"/>
              <a:gd name="connsiteY204" fmla="*/ 992600 h 1458087"/>
              <a:gd name="connsiteX205" fmla="*/ 1031843 w 3308032"/>
              <a:gd name="connsiteY205" fmla="*/ 1449134 h 1458087"/>
              <a:gd name="connsiteX206" fmla="*/ 1122998 w 3308032"/>
              <a:gd name="connsiteY206" fmla="*/ 1449134 h 1458087"/>
              <a:gd name="connsiteX207" fmla="*/ 1122998 w 3308032"/>
              <a:gd name="connsiteY207" fmla="*/ 992600 h 1458087"/>
              <a:gd name="connsiteX208" fmla="*/ 1271778 w 3308032"/>
              <a:gd name="connsiteY208" fmla="*/ 992600 h 1458087"/>
              <a:gd name="connsiteX209" fmla="*/ 1271778 w 3308032"/>
              <a:gd name="connsiteY209" fmla="*/ 915543 h 1458087"/>
              <a:gd name="connsiteX210" fmla="*/ 1581340 w 3308032"/>
              <a:gd name="connsiteY210" fmla="*/ 1113854 h 1458087"/>
              <a:gd name="connsiteX211" fmla="*/ 1633633 w 3308032"/>
              <a:gd name="connsiteY211" fmla="*/ 1255205 h 1458087"/>
              <a:gd name="connsiteX212" fmla="*/ 1578578 w 3308032"/>
              <a:gd name="connsiteY212" fmla="*/ 1400842 h 1458087"/>
              <a:gd name="connsiteX213" fmla="*/ 1433132 w 3308032"/>
              <a:gd name="connsiteY213" fmla="*/ 1457992 h 1458087"/>
              <a:gd name="connsiteX214" fmla="*/ 1288923 w 3308032"/>
              <a:gd name="connsiteY214" fmla="*/ 1404747 h 1458087"/>
              <a:gd name="connsiteX215" fmla="*/ 1235488 w 3308032"/>
              <a:gd name="connsiteY215" fmla="*/ 1261491 h 1458087"/>
              <a:gd name="connsiteX216" fmla="*/ 1292066 w 3308032"/>
              <a:gd name="connsiteY216" fmla="*/ 1114711 h 1458087"/>
              <a:gd name="connsiteX217" fmla="*/ 1438275 w 3308032"/>
              <a:gd name="connsiteY217" fmla="*/ 1059085 h 1458087"/>
              <a:gd name="connsiteX218" fmla="*/ 1581340 w 3308032"/>
              <a:gd name="connsiteY218" fmla="*/ 1113758 h 1458087"/>
              <a:gd name="connsiteX219" fmla="*/ 1542479 w 3308032"/>
              <a:gd name="connsiteY219" fmla="*/ 1257491 h 1458087"/>
              <a:gd name="connsiteX220" fmla="*/ 1514570 w 3308032"/>
              <a:gd name="connsiteY220" fmla="*/ 1165955 h 1458087"/>
              <a:gd name="connsiteX221" fmla="*/ 1436084 w 3308032"/>
              <a:gd name="connsiteY221" fmla="*/ 1131380 h 1458087"/>
              <a:gd name="connsiteX222" fmla="*/ 1356265 w 3308032"/>
              <a:gd name="connsiteY222" fmla="*/ 1167098 h 1458087"/>
              <a:gd name="connsiteX223" fmla="*/ 1326356 w 3308032"/>
              <a:gd name="connsiteY223" fmla="*/ 1259777 h 1458087"/>
              <a:gd name="connsiteX224" fmla="*/ 1355979 w 3308032"/>
              <a:gd name="connsiteY224" fmla="*/ 1352455 h 1458087"/>
              <a:gd name="connsiteX225" fmla="*/ 1436561 w 3308032"/>
              <a:gd name="connsiteY225" fmla="*/ 1386269 h 1458087"/>
              <a:gd name="connsiteX226" fmla="*/ 1514856 w 3308032"/>
              <a:gd name="connsiteY226" fmla="*/ 1351312 h 1458087"/>
              <a:gd name="connsiteX227" fmla="*/ 1542574 w 3308032"/>
              <a:gd name="connsiteY227" fmla="*/ 1257586 h 1458087"/>
              <a:gd name="connsiteX228" fmla="*/ 1951577 w 3308032"/>
              <a:gd name="connsiteY228" fmla="*/ 1285399 h 1458087"/>
              <a:gd name="connsiteX229" fmla="*/ 1926622 w 3308032"/>
              <a:gd name="connsiteY229" fmla="*/ 1357598 h 1458087"/>
              <a:gd name="connsiteX230" fmla="*/ 1862233 w 3308032"/>
              <a:gd name="connsiteY230" fmla="*/ 1386269 h 1458087"/>
              <a:gd name="connsiteX231" fmla="*/ 1805273 w 3308032"/>
              <a:gd name="connsiteY231" fmla="*/ 1362266 h 1458087"/>
              <a:gd name="connsiteX232" fmla="*/ 1787081 w 3308032"/>
              <a:gd name="connsiteY232" fmla="*/ 1290638 h 1458087"/>
              <a:gd name="connsiteX233" fmla="*/ 1787081 w 3308032"/>
              <a:gd name="connsiteY233" fmla="*/ 1068134 h 1458087"/>
              <a:gd name="connsiteX234" fmla="*/ 1698498 w 3308032"/>
              <a:gd name="connsiteY234" fmla="*/ 1068134 h 1458087"/>
              <a:gd name="connsiteX235" fmla="*/ 1698498 w 3308032"/>
              <a:gd name="connsiteY235" fmla="*/ 1302544 h 1458087"/>
              <a:gd name="connsiteX236" fmla="*/ 1732502 w 3308032"/>
              <a:gd name="connsiteY236" fmla="*/ 1418463 h 1458087"/>
              <a:gd name="connsiteX237" fmla="*/ 1833563 w 3308032"/>
              <a:gd name="connsiteY237" fmla="*/ 1458087 h 1458087"/>
              <a:gd name="connsiteX238" fmla="*/ 1899571 w 3308032"/>
              <a:gd name="connsiteY238" fmla="*/ 1441514 h 1458087"/>
              <a:gd name="connsiteX239" fmla="*/ 1949577 w 3308032"/>
              <a:gd name="connsiteY239" fmla="*/ 1397413 h 1458087"/>
              <a:gd name="connsiteX240" fmla="*/ 1951482 w 3308032"/>
              <a:gd name="connsiteY240" fmla="*/ 1397413 h 1458087"/>
              <a:gd name="connsiteX241" fmla="*/ 1951482 w 3308032"/>
              <a:gd name="connsiteY241" fmla="*/ 1449134 h 1458087"/>
              <a:gd name="connsiteX242" fmla="*/ 2040446 w 3308032"/>
              <a:gd name="connsiteY242" fmla="*/ 1449134 h 1458087"/>
              <a:gd name="connsiteX243" fmla="*/ 2040446 w 3308032"/>
              <a:gd name="connsiteY243" fmla="*/ 1068134 h 1458087"/>
              <a:gd name="connsiteX244" fmla="*/ 1951482 w 3308032"/>
              <a:gd name="connsiteY244" fmla="*/ 1068134 h 1458087"/>
              <a:gd name="connsiteX245" fmla="*/ 1951482 w 3308032"/>
              <a:gd name="connsiteY245" fmla="*/ 1285399 h 1458087"/>
              <a:gd name="connsiteX246" fmla="*/ 2326767 w 3308032"/>
              <a:gd name="connsiteY246" fmla="*/ 1061466 h 1458087"/>
              <a:gd name="connsiteX247" fmla="*/ 2266474 w 3308032"/>
              <a:gd name="connsiteY247" fmla="*/ 1080992 h 1458087"/>
              <a:gd name="connsiteX248" fmla="*/ 2227040 w 3308032"/>
              <a:gd name="connsiteY248" fmla="*/ 1136999 h 1458087"/>
              <a:gd name="connsiteX249" fmla="*/ 2225516 w 3308032"/>
              <a:gd name="connsiteY249" fmla="*/ 1136999 h 1458087"/>
              <a:gd name="connsiteX250" fmla="*/ 2225516 w 3308032"/>
              <a:gd name="connsiteY250" fmla="*/ 1068134 h 1458087"/>
              <a:gd name="connsiteX251" fmla="*/ 2136553 w 3308032"/>
              <a:gd name="connsiteY251" fmla="*/ 1068134 h 1458087"/>
              <a:gd name="connsiteX252" fmla="*/ 2136553 w 3308032"/>
              <a:gd name="connsiteY252" fmla="*/ 1449134 h 1458087"/>
              <a:gd name="connsiteX253" fmla="*/ 2225516 w 3308032"/>
              <a:gd name="connsiteY253" fmla="*/ 1449134 h 1458087"/>
              <a:gd name="connsiteX254" fmla="*/ 2225516 w 3308032"/>
              <a:gd name="connsiteY254" fmla="*/ 1260824 h 1458087"/>
              <a:gd name="connsiteX255" fmla="*/ 2249138 w 3308032"/>
              <a:gd name="connsiteY255" fmla="*/ 1172623 h 1458087"/>
              <a:gd name="connsiteX256" fmla="*/ 2311051 w 3308032"/>
              <a:gd name="connsiteY256" fmla="*/ 1139095 h 1458087"/>
              <a:gd name="connsiteX257" fmla="*/ 2334292 w 3308032"/>
              <a:gd name="connsiteY257" fmla="*/ 1141476 h 1458087"/>
              <a:gd name="connsiteX258" fmla="*/ 2356104 w 3308032"/>
              <a:gd name="connsiteY258" fmla="*/ 1147953 h 1458087"/>
              <a:gd name="connsiteX259" fmla="*/ 2379917 w 3308032"/>
              <a:gd name="connsiteY259" fmla="*/ 1072039 h 1458087"/>
              <a:gd name="connsiteX260" fmla="*/ 2353532 w 3308032"/>
              <a:gd name="connsiteY260" fmla="*/ 1063466 h 1458087"/>
              <a:gd name="connsiteX261" fmla="*/ 2326767 w 3308032"/>
              <a:gd name="connsiteY261" fmla="*/ 1061276 h 1458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Lst>
            <a:rect l="l" t="t" r="r" b="b"/>
            <a:pathLst>
              <a:path w="3308032" h="1458087">
                <a:moveTo>
                  <a:pt x="542449" y="193453"/>
                </a:moveTo>
                <a:cubicBezTo>
                  <a:pt x="542830" y="180404"/>
                  <a:pt x="543116" y="165640"/>
                  <a:pt x="543401" y="148971"/>
                </a:cubicBezTo>
                <a:lnTo>
                  <a:pt x="541211" y="148971"/>
                </a:lnTo>
                <a:cubicBezTo>
                  <a:pt x="539020" y="156400"/>
                  <a:pt x="536829" y="162877"/>
                  <a:pt x="534924" y="168497"/>
                </a:cubicBezTo>
                <a:cubicBezTo>
                  <a:pt x="532924" y="174117"/>
                  <a:pt x="530733" y="180023"/>
                  <a:pt x="528257" y="186214"/>
                </a:cubicBezTo>
                <a:lnTo>
                  <a:pt x="374618" y="572834"/>
                </a:lnTo>
                <a:lnTo>
                  <a:pt x="310229" y="572834"/>
                </a:lnTo>
                <a:lnTo>
                  <a:pt x="155448" y="189643"/>
                </a:lnTo>
                <a:cubicBezTo>
                  <a:pt x="153448" y="183928"/>
                  <a:pt x="151447" y="178213"/>
                  <a:pt x="149352" y="172307"/>
                </a:cubicBezTo>
                <a:cubicBezTo>
                  <a:pt x="147257" y="166497"/>
                  <a:pt x="144589" y="158687"/>
                  <a:pt x="141351" y="149066"/>
                </a:cubicBezTo>
                <a:lnTo>
                  <a:pt x="139160" y="149066"/>
                </a:lnTo>
                <a:cubicBezTo>
                  <a:pt x="139637" y="164497"/>
                  <a:pt x="140018" y="180023"/>
                  <a:pt x="140303" y="195739"/>
                </a:cubicBezTo>
                <a:cubicBezTo>
                  <a:pt x="140589" y="211455"/>
                  <a:pt x="140684" y="228410"/>
                  <a:pt x="140684" y="246507"/>
                </a:cubicBezTo>
                <a:lnTo>
                  <a:pt x="140684" y="572834"/>
                </a:lnTo>
                <a:lnTo>
                  <a:pt x="55817" y="572834"/>
                </a:lnTo>
                <a:lnTo>
                  <a:pt x="55817" y="39243"/>
                </a:lnTo>
                <a:lnTo>
                  <a:pt x="185642" y="39243"/>
                </a:lnTo>
                <a:lnTo>
                  <a:pt x="322231" y="383381"/>
                </a:lnTo>
                <a:cubicBezTo>
                  <a:pt x="327470" y="396050"/>
                  <a:pt x="331565" y="406813"/>
                  <a:pt x="334709" y="415576"/>
                </a:cubicBezTo>
                <a:cubicBezTo>
                  <a:pt x="337852" y="424339"/>
                  <a:pt x="340805" y="434150"/>
                  <a:pt x="343853" y="444817"/>
                </a:cubicBezTo>
                <a:lnTo>
                  <a:pt x="346043" y="444817"/>
                </a:lnTo>
                <a:cubicBezTo>
                  <a:pt x="350520" y="432911"/>
                  <a:pt x="354520" y="422148"/>
                  <a:pt x="358140" y="412433"/>
                </a:cubicBezTo>
                <a:cubicBezTo>
                  <a:pt x="361760" y="402717"/>
                  <a:pt x="365474" y="392716"/>
                  <a:pt x="369475" y="382334"/>
                </a:cubicBezTo>
                <a:lnTo>
                  <a:pt x="507873" y="39243"/>
                </a:lnTo>
                <a:lnTo>
                  <a:pt x="632555" y="39243"/>
                </a:lnTo>
                <a:lnTo>
                  <a:pt x="632555" y="572834"/>
                </a:lnTo>
                <a:lnTo>
                  <a:pt x="542163" y="572834"/>
                </a:lnTo>
                <a:lnTo>
                  <a:pt x="542163" y="234220"/>
                </a:lnTo>
                <a:cubicBezTo>
                  <a:pt x="542163" y="220123"/>
                  <a:pt x="542354" y="206502"/>
                  <a:pt x="542735" y="193453"/>
                </a:cubicBezTo>
                <a:close/>
                <a:moveTo>
                  <a:pt x="768001" y="14383"/>
                </a:moveTo>
                <a:cubicBezTo>
                  <a:pt x="751904" y="14383"/>
                  <a:pt x="738759" y="19431"/>
                  <a:pt x="728567" y="29623"/>
                </a:cubicBezTo>
                <a:cubicBezTo>
                  <a:pt x="718376" y="39815"/>
                  <a:pt x="713327" y="52292"/>
                  <a:pt x="713327" y="67247"/>
                </a:cubicBezTo>
                <a:cubicBezTo>
                  <a:pt x="713327" y="82201"/>
                  <a:pt x="718376" y="94488"/>
                  <a:pt x="728567" y="104966"/>
                </a:cubicBezTo>
                <a:cubicBezTo>
                  <a:pt x="738759" y="115538"/>
                  <a:pt x="751904" y="120777"/>
                  <a:pt x="768001" y="120777"/>
                </a:cubicBezTo>
                <a:cubicBezTo>
                  <a:pt x="784098" y="120777"/>
                  <a:pt x="798005" y="115729"/>
                  <a:pt x="808196" y="105537"/>
                </a:cubicBezTo>
                <a:cubicBezTo>
                  <a:pt x="818388" y="95345"/>
                  <a:pt x="823436" y="82677"/>
                  <a:pt x="823436" y="67627"/>
                </a:cubicBezTo>
                <a:cubicBezTo>
                  <a:pt x="823436" y="52578"/>
                  <a:pt x="818388" y="39815"/>
                  <a:pt x="808196" y="29718"/>
                </a:cubicBezTo>
                <a:cubicBezTo>
                  <a:pt x="798005" y="19526"/>
                  <a:pt x="784669" y="14478"/>
                  <a:pt x="768001" y="14478"/>
                </a:cubicBezTo>
                <a:close/>
                <a:moveTo>
                  <a:pt x="723329" y="572834"/>
                </a:moveTo>
                <a:lnTo>
                  <a:pt x="812292" y="572834"/>
                </a:lnTo>
                <a:lnTo>
                  <a:pt x="812292" y="191834"/>
                </a:lnTo>
                <a:lnTo>
                  <a:pt x="723329" y="191834"/>
                </a:lnTo>
                <a:lnTo>
                  <a:pt x="723329" y="572834"/>
                </a:lnTo>
                <a:close/>
                <a:moveTo>
                  <a:pt x="1079278" y="581787"/>
                </a:moveTo>
                <a:cubicBezTo>
                  <a:pt x="1112234" y="581787"/>
                  <a:pt x="1142238" y="575120"/>
                  <a:pt x="1169099" y="561689"/>
                </a:cubicBezTo>
                <a:cubicBezTo>
                  <a:pt x="1195959" y="548259"/>
                  <a:pt x="1217867" y="527876"/>
                  <a:pt x="1234726" y="500253"/>
                </a:cubicBezTo>
                <a:lnTo>
                  <a:pt x="1165860" y="461582"/>
                </a:lnTo>
                <a:cubicBezTo>
                  <a:pt x="1154716" y="478250"/>
                  <a:pt x="1142048" y="490061"/>
                  <a:pt x="1127951" y="497110"/>
                </a:cubicBezTo>
                <a:cubicBezTo>
                  <a:pt x="1113854" y="504158"/>
                  <a:pt x="1098328" y="507683"/>
                  <a:pt x="1081469" y="507683"/>
                </a:cubicBezTo>
                <a:cubicBezTo>
                  <a:pt x="1049179" y="507683"/>
                  <a:pt x="1023461" y="496919"/>
                  <a:pt x="1004126" y="475298"/>
                </a:cubicBezTo>
                <a:cubicBezTo>
                  <a:pt x="984790" y="453676"/>
                  <a:pt x="975074" y="423005"/>
                  <a:pt x="975074" y="383000"/>
                </a:cubicBezTo>
                <a:cubicBezTo>
                  <a:pt x="975074" y="342995"/>
                  <a:pt x="984885" y="311087"/>
                  <a:pt x="1004506" y="288512"/>
                </a:cubicBezTo>
                <a:cubicBezTo>
                  <a:pt x="1024128" y="265938"/>
                  <a:pt x="1048988" y="254699"/>
                  <a:pt x="1079278" y="254699"/>
                </a:cubicBezTo>
                <a:cubicBezTo>
                  <a:pt x="1096613" y="254699"/>
                  <a:pt x="1112044" y="258318"/>
                  <a:pt x="1125379" y="265462"/>
                </a:cubicBezTo>
                <a:cubicBezTo>
                  <a:pt x="1138809" y="272701"/>
                  <a:pt x="1151192" y="284798"/>
                  <a:pt x="1162622" y="301943"/>
                </a:cubicBezTo>
                <a:lnTo>
                  <a:pt x="1232535" y="267367"/>
                </a:lnTo>
                <a:cubicBezTo>
                  <a:pt x="1219105" y="239554"/>
                  <a:pt x="1199102" y="218599"/>
                  <a:pt x="1172432" y="204311"/>
                </a:cubicBezTo>
                <a:cubicBezTo>
                  <a:pt x="1145762" y="190024"/>
                  <a:pt x="1115663" y="182880"/>
                  <a:pt x="1082231" y="182880"/>
                </a:cubicBezTo>
                <a:cubicBezTo>
                  <a:pt x="1023652" y="182880"/>
                  <a:pt x="976027" y="201263"/>
                  <a:pt x="939356" y="238125"/>
                </a:cubicBezTo>
                <a:cubicBezTo>
                  <a:pt x="902589" y="274987"/>
                  <a:pt x="884301" y="325279"/>
                  <a:pt x="884301" y="389001"/>
                </a:cubicBezTo>
                <a:cubicBezTo>
                  <a:pt x="884301" y="447008"/>
                  <a:pt x="901541" y="493681"/>
                  <a:pt x="936022" y="528923"/>
                </a:cubicBezTo>
                <a:cubicBezTo>
                  <a:pt x="970502" y="564166"/>
                  <a:pt x="1018223" y="581787"/>
                  <a:pt x="1079278" y="581787"/>
                </a:cubicBezTo>
                <a:close/>
                <a:moveTo>
                  <a:pt x="1393031" y="384524"/>
                </a:moveTo>
                <a:cubicBezTo>
                  <a:pt x="1393031" y="348044"/>
                  <a:pt x="1400937" y="318707"/>
                  <a:pt x="1416653" y="296323"/>
                </a:cubicBezTo>
                <a:cubicBezTo>
                  <a:pt x="1432370" y="274034"/>
                  <a:pt x="1453039" y="262795"/>
                  <a:pt x="1478566" y="262795"/>
                </a:cubicBezTo>
                <a:cubicBezTo>
                  <a:pt x="1486757" y="262795"/>
                  <a:pt x="1494473" y="263557"/>
                  <a:pt x="1501807" y="265176"/>
                </a:cubicBezTo>
                <a:cubicBezTo>
                  <a:pt x="1509141" y="266795"/>
                  <a:pt x="1516380" y="268986"/>
                  <a:pt x="1523619" y="271653"/>
                </a:cubicBezTo>
                <a:lnTo>
                  <a:pt x="1547432" y="195739"/>
                </a:lnTo>
                <a:cubicBezTo>
                  <a:pt x="1538002" y="191548"/>
                  <a:pt x="1529239" y="188690"/>
                  <a:pt x="1521047" y="187166"/>
                </a:cubicBezTo>
                <a:cubicBezTo>
                  <a:pt x="1512856" y="185642"/>
                  <a:pt x="1503902" y="184975"/>
                  <a:pt x="1494282" y="184975"/>
                </a:cubicBezTo>
                <a:cubicBezTo>
                  <a:pt x="1471422" y="184975"/>
                  <a:pt x="1451324" y="191452"/>
                  <a:pt x="1433989" y="204502"/>
                </a:cubicBezTo>
                <a:cubicBezTo>
                  <a:pt x="1416653" y="217551"/>
                  <a:pt x="1403509" y="236220"/>
                  <a:pt x="1394555" y="260509"/>
                </a:cubicBezTo>
                <a:lnTo>
                  <a:pt x="1393031" y="260509"/>
                </a:lnTo>
                <a:lnTo>
                  <a:pt x="1393031" y="191643"/>
                </a:lnTo>
                <a:lnTo>
                  <a:pt x="1304068" y="191643"/>
                </a:lnTo>
                <a:lnTo>
                  <a:pt x="1304068" y="572643"/>
                </a:lnTo>
                <a:lnTo>
                  <a:pt x="1393031" y="572643"/>
                </a:lnTo>
                <a:lnTo>
                  <a:pt x="1393031" y="384334"/>
                </a:lnTo>
                <a:close/>
                <a:moveTo>
                  <a:pt x="1621917" y="528542"/>
                </a:moveTo>
                <a:cubicBezTo>
                  <a:pt x="1586294" y="493109"/>
                  <a:pt x="1568482" y="445294"/>
                  <a:pt x="1568482" y="385286"/>
                </a:cubicBezTo>
                <a:cubicBezTo>
                  <a:pt x="1568768" y="324517"/>
                  <a:pt x="1587532" y="275558"/>
                  <a:pt x="1625060" y="238506"/>
                </a:cubicBezTo>
                <a:cubicBezTo>
                  <a:pt x="1662494" y="201454"/>
                  <a:pt x="1711262" y="182880"/>
                  <a:pt x="1771269" y="182880"/>
                </a:cubicBezTo>
                <a:cubicBezTo>
                  <a:pt x="1831277" y="182880"/>
                  <a:pt x="1879473" y="201073"/>
                  <a:pt x="1914335" y="237554"/>
                </a:cubicBezTo>
                <a:cubicBezTo>
                  <a:pt x="1949196" y="274034"/>
                  <a:pt x="1966627" y="321183"/>
                  <a:pt x="1966627" y="378905"/>
                </a:cubicBezTo>
                <a:cubicBezTo>
                  <a:pt x="1966627" y="436626"/>
                  <a:pt x="1948244" y="486537"/>
                  <a:pt x="1911572" y="524542"/>
                </a:cubicBezTo>
                <a:cubicBezTo>
                  <a:pt x="1874901" y="562642"/>
                  <a:pt x="1826324" y="581692"/>
                  <a:pt x="1766126" y="581692"/>
                </a:cubicBezTo>
                <a:cubicBezTo>
                  <a:pt x="1705928" y="581692"/>
                  <a:pt x="1657540" y="563975"/>
                  <a:pt x="1621917" y="528447"/>
                </a:cubicBezTo>
                <a:close/>
                <a:moveTo>
                  <a:pt x="1659350" y="383477"/>
                </a:moveTo>
                <a:cubicBezTo>
                  <a:pt x="1659350" y="422720"/>
                  <a:pt x="1669256" y="453580"/>
                  <a:pt x="1688973" y="476155"/>
                </a:cubicBezTo>
                <a:cubicBezTo>
                  <a:pt x="1708690" y="498729"/>
                  <a:pt x="1735550" y="509969"/>
                  <a:pt x="1769555" y="509969"/>
                </a:cubicBezTo>
                <a:cubicBezTo>
                  <a:pt x="1803559" y="509969"/>
                  <a:pt x="1829372" y="498348"/>
                  <a:pt x="1847850" y="475012"/>
                </a:cubicBezTo>
                <a:cubicBezTo>
                  <a:pt x="1866329" y="451675"/>
                  <a:pt x="1875568" y="420434"/>
                  <a:pt x="1875568" y="381286"/>
                </a:cubicBezTo>
                <a:cubicBezTo>
                  <a:pt x="1875568" y="342138"/>
                  <a:pt x="1866233" y="312801"/>
                  <a:pt x="1847660" y="289750"/>
                </a:cubicBezTo>
                <a:cubicBezTo>
                  <a:pt x="1829086" y="266700"/>
                  <a:pt x="1802892" y="255175"/>
                  <a:pt x="1769174" y="255175"/>
                </a:cubicBezTo>
                <a:cubicBezTo>
                  <a:pt x="1735455" y="255175"/>
                  <a:pt x="1709357" y="267081"/>
                  <a:pt x="1689354" y="290894"/>
                </a:cubicBezTo>
                <a:cubicBezTo>
                  <a:pt x="1669352" y="314706"/>
                  <a:pt x="1659446" y="345567"/>
                  <a:pt x="1659446" y="383572"/>
                </a:cubicBezTo>
                <a:close/>
                <a:moveTo>
                  <a:pt x="2267426" y="547878"/>
                </a:moveTo>
                <a:cubicBezTo>
                  <a:pt x="2294477" y="525304"/>
                  <a:pt x="2308003" y="495681"/>
                  <a:pt x="2308003" y="458915"/>
                </a:cubicBezTo>
                <a:cubicBezTo>
                  <a:pt x="2308003" y="426149"/>
                  <a:pt x="2297621" y="399859"/>
                  <a:pt x="2276761" y="380048"/>
                </a:cubicBezTo>
                <a:cubicBezTo>
                  <a:pt x="2255901" y="360236"/>
                  <a:pt x="2224373" y="346710"/>
                  <a:pt x="2182273" y="339471"/>
                </a:cubicBezTo>
                <a:cubicBezTo>
                  <a:pt x="2155222" y="334232"/>
                  <a:pt x="2136839" y="328232"/>
                  <a:pt x="2127028" y="321278"/>
                </a:cubicBezTo>
                <a:cubicBezTo>
                  <a:pt x="2117217" y="314325"/>
                  <a:pt x="2112359" y="304705"/>
                  <a:pt x="2112359" y="292227"/>
                </a:cubicBezTo>
                <a:cubicBezTo>
                  <a:pt x="2112359" y="279749"/>
                  <a:pt x="2117027" y="269272"/>
                  <a:pt x="2126456" y="261366"/>
                </a:cubicBezTo>
                <a:cubicBezTo>
                  <a:pt x="2135886" y="253460"/>
                  <a:pt x="2149602" y="249460"/>
                  <a:pt x="2167795" y="249460"/>
                </a:cubicBezTo>
                <a:cubicBezTo>
                  <a:pt x="2184654" y="249460"/>
                  <a:pt x="2199227" y="252413"/>
                  <a:pt x="2211515" y="258413"/>
                </a:cubicBezTo>
                <a:cubicBezTo>
                  <a:pt x="2223802" y="264414"/>
                  <a:pt x="2235613" y="273272"/>
                  <a:pt x="2247043" y="285179"/>
                </a:cubicBezTo>
                <a:lnTo>
                  <a:pt x="2298764" y="238316"/>
                </a:lnTo>
                <a:cubicBezTo>
                  <a:pt x="2284381" y="219742"/>
                  <a:pt x="2265902" y="205835"/>
                  <a:pt x="2243328" y="196596"/>
                </a:cubicBezTo>
                <a:cubicBezTo>
                  <a:pt x="2220754" y="187452"/>
                  <a:pt x="2196465" y="182785"/>
                  <a:pt x="2170367" y="182785"/>
                </a:cubicBezTo>
                <a:cubicBezTo>
                  <a:pt x="2129695" y="182785"/>
                  <a:pt x="2095976" y="193358"/>
                  <a:pt x="2069211" y="214598"/>
                </a:cubicBezTo>
                <a:cubicBezTo>
                  <a:pt x="2042446" y="235839"/>
                  <a:pt x="2029015" y="264986"/>
                  <a:pt x="2029015" y="302228"/>
                </a:cubicBezTo>
                <a:cubicBezTo>
                  <a:pt x="2029015" y="331280"/>
                  <a:pt x="2038922" y="355664"/>
                  <a:pt x="2058638" y="375380"/>
                </a:cubicBezTo>
                <a:cubicBezTo>
                  <a:pt x="2078355" y="395097"/>
                  <a:pt x="2113121" y="409289"/>
                  <a:pt x="2163032" y="417957"/>
                </a:cubicBezTo>
                <a:cubicBezTo>
                  <a:pt x="2183321" y="421672"/>
                  <a:pt x="2198656" y="427673"/>
                  <a:pt x="2208943" y="435959"/>
                </a:cubicBezTo>
                <a:cubicBezTo>
                  <a:pt x="2219230" y="444246"/>
                  <a:pt x="2224373" y="454628"/>
                  <a:pt x="2224373" y="467011"/>
                </a:cubicBezTo>
                <a:cubicBezTo>
                  <a:pt x="2224373" y="482155"/>
                  <a:pt x="2218944" y="493871"/>
                  <a:pt x="2207990" y="502158"/>
                </a:cubicBezTo>
                <a:cubicBezTo>
                  <a:pt x="2197037" y="510445"/>
                  <a:pt x="2181797" y="514636"/>
                  <a:pt x="2162271" y="514636"/>
                </a:cubicBezTo>
                <a:cubicBezTo>
                  <a:pt x="2144935" y="514636"/>
                  <a:pt x="2128361" y="510730"/>
                  <a:pt x="2112645" y="502920"/>
                </a:cubicBezTo>
                <a:cubicBezTo>
                  <a:pt x="2096929" y="495109"/>
                  <a:pt x="2082070" y="482060"/>
                  <a:pt x="2068163" y="463677"/>
                </a:cubicBezTo>
                <a:lnTo>
                  <a:pt x="2014633" y="511683"/>
                </a:lnTo>
                <a:cubicBezTo>
                  <a:pt x="2028730" y="534543"/>
                  <a:pt x="2048828" y="551879"/>
                  <a:pt x="2074926" y="563785"/>
                </a:cubicBezTo>
                <a:cubicBezTo>
                  <a:pt x="2101025" y="575691"/>
                  <a:pt x="2129885" y="581692"/>
                  <a:pt x="2161604" y="581692"/>
                </a:cubicBezTo>
                <a:cubicBezTo>
                  <a:pt x="2205228" y="581692"/>
                  <a:pt x="2240566" y="570452"/>
                  <a:pt x="2267617" y="547878"/>
                </a:cubicBezTo>
                <a:close/>
                <a:moveTo>
                  <a:pt x="2717292" y="237554"/>
                </a:moveTo>
                <a:cubicBezTo>
                  <a:pt x="2752154" y="274034"/>
                  <a:pt x="2769584" y="321183"/>
                  <a:pt x="2769584" y="378905"/>
                </a:cubicBezTo>
                <a:cubicBezTo>
                  <a:pt x="2769584" y="436626"/>
                  <a:pt x="2751201" y="486537"/>
                  <a:pt x="2714530" y="524542"/>
                </a:cubicBezTo>
                <a:cubicBezTo>
                  <a:pt x="2677859" y="562642"/>
                  <a:pt x="2629281" y="581692"/>
                  <a:pt x="2569083" y="581692"/>
                </a:cubicBezTo>
                <a:cubicBezTo>
                  <a:pt x="2508885" y="581692"/>
                  <a:pt x="2460498" y="563975"/>
                  <a:pt x="2424875" y="528447"/>
                </a:cubicBezTo>
                <a:cubicBezTo>
                  <a:pt x="2389251" y="493014"/>
                  <a:pt x="2371439" y="445199"/>
                  <a:pt x="2371439" y="385191"/>
                </a:cubicBezTo>
                <a:cubicBezTo>
                  <a:pt x="2371725" y="324422"/>
                  <a:pt x="2390489" y="275463"/>
                  <a:pt x="2428018" y="238411"/>
                </a:cubicBezTo>
                <a:cubicBezTo>
                  <a:pt x="2465451" y="201359"/>
                  <a:pt x="2514219" y="182785"/>
                  <a:pt x="2574227" y="182785"/>
                </a:cubicBezTo>
                <a:cubicBezTo>
                  <a:pt x="2634234" y="182785"/>
                  <a:pt x="2682431" y="200977"/>
                  <a:pt x="2717292" y="237458"/>
                </a:cubicBezTo>
                <a:close/>
                <a:moveTo>
                  <a:pt x="2678430" y="381191"/>
                </a:moveTo>
                <a:cubicBezTo>
                  <a:pt x="2678430" y="343281"/>
                  <a:pt x="2669096" y="312706"/>
                  <a:pt x="2650522" y="289655"/>
                </a:cubicBezTo>
                <a:cubicBezTo>
                  <a:pt x="2631948" y="266605"/>
                  <a:pt x="2605754" y="255079"/>
                  <a:pt x="2572036" y="255079"/>
                </a:cubicBezTo>
                <a:cubicBezTo>
                  <a:pt x="2538317" y="255079"/>
                  <a:pt x="2512219" y="266986"/>
                  <a:pt x="2492216" y="290798"/>
                </a:cubicBezTo>
                <a:cubicBezTo>
                  <a:pt x="2472214" y="314611"/>
                  <a:pt x="2462308" y="345472"/>
                  <a:pt x="2462308" y="383477"/>
                </a:cubicBezTo>
                <a:cubicBezTo>
                  <a:pt x="2462308" y="421481"/>
                  <a:pt x="2472214" y="453580"/>
                  <a:pt x="2491931" y="476155"/>
                </a:cubicBezTo>
                <a:cubicBezTo>
                  <a:pt x="2511647" y="498729"/>
                  <a:pt x="2538508" y="509969"/>
                  <a:pt x="2572512" y="509969"/>
                </a:cubicBezTo>
                <a:cubicBezTo>
                  <a:pt x="2606516" y="509969"/>
                  <a:pt x="2632329" y="498348"/>
                  <a:pt x="2650808" y="475012"/>
                </a:cubicBezTo>
                <a:cubicBezTo>
                  <a:pt x="2669286" y="451675"/>
                  <a:pt x="2678525" y="420434"/>
                  <a:pt x="2678525" y="381286"/>
                </a:cubicBezTo>
                <a:close/>
                <a:moveTo>
                  <a:pt x="3280410" y="494729"/>
                </a:moveTo>
                <a:cubicBezTo>
                  <a:pt x="3272028" y="500634"/>
                  <a:pt x="3264313" y="504920"/>
                  <a:pt x="3257360" y="507397"/>
                </a:cubicBezTo>
                <a:cubicBezTo>
                  <a:pt x="3250406" y="509873"/>
                  <a:pt x="3243453" y="511112"/>
                  <a:pt x="3236500" y="511112"/>
                </a:cubicBezTo>
                <a:cubicBezTo>
                  <a:pt x="3223070" y="511112"/>
                  <a:pt x="3212687" y="506730"/>
                  <a:pt x="3205258" y="497872"/>
                </a:cubicBezTo>
                <a:cubicBezTo>
                  <a:pt x="3197829" y="489109"/>
                  <a:pt x="3194114" y="475393"/>
                  <a:pt x="3194114" y="456724"/>
                </a:cubicBezTo>
                <a:lnTo>
                  <a:pt x="3194114" y="260985"/>
                </a:lnTo>
                <a:lnTo>
                  <a:pt x="3291269" y="260985"/>
                </a:lnTo>
                <a:lnTo>
                  <a:pt x="3291269" y="191738"/>
                </a:lnTo>
                <a:lnTo>
                  <a:pt x="3194114" y="191738"/>
                </a:lnTo>
                <a:lnTo>
                  <a:pt x="3194114" y="82677"/>
                </a:lnTo>
                <a:lnTo>
                  <a:pt x="3105150" y="98298"/>
                </a:lnTo>
                <a:lnTo>
                  <a:pt x="3105150" y="191643"/>
                </a:lnTo>
                <a:lnTo>
                  <a:pt x="2957227" y="191643"/>
                </a:lnTo>
                <a:lnTo>
                  <a:pt x="2957227" y="130969"/>
                </a:lnTo>
                <a:cubicBezTo>
                  <a:pt x="2957227" y="111157"/>
                  <a:pt x="2961513" y="96202"/>
                  <a:pt x="2970086" y="86297"/>
                </a:cubicBezTo>
                <a:cubicBezTo>
                  <a:pt x="2978658" y="76391"/>
                  <a:pt x="2990850" y="71438"/>
                  <a:pt x="3006757" y="71438"/>
                </a:cubicBezTo>
                <a:cubicBezTo>
                  <a:pt x="3014948" y="71438"/>
                  <a:pt x="3022473" y="72581"/>
                  <a:pt x="3029236" y="74962"/>
                </a:cubicBezTo>
                <a:cubicBezTo>
                  <a:pt x="3036094" y="77343"/>
                  <a:pt x="3042666" y="80581"/>
                  <a:pt x="3049143" y="84868"/>
                </a:cubicBezTo>
                <a:lnTo>
                  <a:pt x="3085624" y="20479"/>
                </a:lnTo>
                <a:cubicBezTo>
                  <a:pt x="3072479" y="13525"/>
                  <a:pt x="3059049" y="8382"/>
                  <a:pt x="3045429" y="5048"/>
                </a:cubicBezTo>
                <a:cubicBezTo>
                  <a:pt x="3031808" y="1715"/>
                  <a:pt x="3017615" y="0"/>
                  <a:pt x="3003042" y="0"/>
                </a:cubicBezTo>
                <a:cubicBezTo>
                  <a:pt x="2960370" y="0"/>
                  <a:pt x="2927318" y="11621"/>
                  <a:pt x="2903887" y="34957"/>
                </a:cubicBezTo>
                <a:cubicBezTo>
                  <a:pt x="2880455" y="58293"/>
                  <a:pt x="2868740" y="90011"/>
                  <a:pt x="2868740" y="130207"/>
                </a:cubicBezTo>
                <a:lnTo>
                  <a:pt x="2868740" y="191643"/>
                </a:lnTo>
                <a:lnTo>
                  <a:pt x="2803970" y="191643"/>
                </a:lnTo>
                <a:lnTo>
                  <a:pt x="2803970" y="260890"/>
                </a:lnTo>
                <a:lnTo>
                  <a:pt x="2868740" y="260890"/>
                </a:lnTo>
                <a:lnTo>
                  <a:pt x="2868740" y="572643"/>
                </a:lnTo>
                <a:lnTo>
                  <a:pt x="2957322" y="572643"/>
                </a:lnTo>
                <a:lnTo>
                  <a:pt x="2957322" y="260890"/>
                </a:lnTo>
                <a:lnTo>
                  <a:pt x="3105246" y="260890"/>
                </a:lnTo>
                <a:lnTo>
                  <a:pt x="3105246" y="469297"/>
                </a:lnTo>
                <a:cubicBezTo>
                  <a:pt x="3105246" y="505968"/>
                  <a:pt x="3114675" y="533876"/>
                  <a:pt x="3133535" y="553022"/>
                </a:cubicBezTo>
                <a:cubicBezTo>
                  <a:pt x="3152394" y="572167"/>
                  <a:pt x="3180588" y="581692"/>
                  <a:pt x="3218021" y="581692"/>
                </a:cubicBezTo>
                <a:cubicBezTo>
                  <a:pt x="3236405" y="581692"/>
                  <a:pt x="3253454" y="579311"/>
                  <a:pt x="3269171" y="574453"/>
                </a:cubicBezTo>
                <a:cubicBezTo>
                  <a:pt x="3284887" y="569595"/>
                  <a:pt x="3297841" y="563118"/>
                  <a:pt x="3308033" y="554926"/>
                </a:cubicBezTo>
                <a:lnTo>
                  <a:pt x="3280505" y="494633"/>
                </a:lnTo>
                <a:close/>
                <a:moveTo>
                  <a:pt x="301181" y="915543"/>
                </a:moveTo>
                <a:lnTo>
                  <a:pt x="497300" y="1449134"/>
                </a:lnTo>
                <a:lnTo>
                  <a:pt x="399860" y="1449134"/>
                </a:lnTo>
                <a:lnTo>
                  <a:pt x="354139" y="1324166"/>
                </a:lnTo>
                <a:lnTo>
                  <a:pt x="140970" y="1324166"/>
                </a:lnTo>
                <a:lnTo>
                  <a:pt x="97441" y="1449134"/>
                </a:lnTo>
                <a:lnTo>
                  <a:pt x="0" y="1449134"/>
                </a:lnTo>
                <a:lnTo>
                  <a:pt x="197930" y="915543"/>
                </a:lnTo>
                <a:lnTo>
                  <a:pt x="301371" y="915543"/>
                </a:lnTo>
                <a:close/>
                <a:moveTo>
                  <a:pt x="329851" y="1247108"/>
                </a:moveTo>
                <a:lnTo>
                  <a:pt x="257651" y="1037654"/>
                </a:lnTo>
                <a:cubicBezTo>
                  <a:pt x="255937" y="1032224"/>
                  <a:pt x="254318" y="1027271"/>
                  <a:pt x="252984" y="1022795"/>
                </a:cubicBezTo>
                <a:cubicBezTo>
                  <a:pt x="251651" y="1018318"/>
                  <a:pt x="250031" y="1012888"/>
                  <a:pt x="248317" y="1006412"/>
                </a:cubicBezTo>
                <a:lnTo>
                  <a:pt x="246126" y="1006412"/>
                </a:lnTo>
                <a:cubicBezTo>
                  <a:pt x="244412" y="1012317"/>
                  <a:pt x="242792" y="1017651"/>
                  <a:pt x="241459" y="1022223"/>
                </a:cubicBezTo>
                <a:cubicBezTo>
                  <a:pt x="240125" y="1026795"/>
                  <a:pt x="238411" y="1031938"/>
                  <a:pt x="236411" y="1037654"/>
                </a:cubicBezTo>
                <a:lnTo>
                  <a:pt x="164973" y="1247108"/>
                </a:lnTo>
                <a:lnTo>
                  <a:pt x="329756" y="1247108"/>
                </a:lnTo>
                <a:close/>
                <a:moveTo>
                  <a:pt x="557403" y="1449134"/>
                </a:moveTo>
                <a:lnTo>
                  <a:pt x="648557" y="1449134"/>
                </a:lnTo>
                <a:lnTo>
                  <a:pt x="648557" y="915543"/>
                </a:lnTo>
                <a:lnTo>
                  <a:pt x="557403" y="915543"/>
                </a:lnTo>
                <a:lnTo>
                  <a:pt x="557403" y="1449134"/>
                </a:lnTo>
                <a:close/>
                <a:moveTo>
                  <a:pt x="1271778" y="915543"/>
                </a:moveTo>
                <a:lnTo>
                  <a:pt x="883730" y="915543"/>
                </a:lnTo>
                <a:lnTo>
                  <a:pt x="883730" y="992600"/>
                </a:lnTo>
                <a:lnTo>
                  <a:pt x="1031843" y="992600"/>
                </a:lnTo>
                <a:lnTo>
                  <a:pt x="1031843" y="1449134"/>
                </a:lnTo>
                <a:lnTo>
                  <a:pt x="1122998" y="1449134"/>
                </a:lnTo>
                <a:lnTo>
                  <a:pt x="1122998" y="992600"/>
                </a:lnTo>
                <a:lnTo>
                  <a:pt x="1271778" y="992600"/>
                </a:lnTo>
                <a:lnTo>
                  <a:pt x="1271778" y="915543"/>
                </a:lnTo>
                <a:close/>
                <a:moveTo>
                  <a:pt x="1581340" y="1113854"/>
                </a:moveTo>
                <a:cubicBezTo>
                  <a:pt x="1616202" y="1150334"/>
                  <a:pt x="1633633" y="1197483"/>
                  <a:pt x="1633633" y="1255205"/>
                </a:cubicBezTo>
                <a:cubicBezTo>
                  <a:pt x="1633633" y="1312926"/>
                  <a:pt x="1615250" y="1362837"/>
                  <a:pt x="1578578" y="1400842"/>
                </a:cubicBezTo>
                <a:cubicBezTo>
                  <a:pt x="1541812" y="1438942"/>
                  <a:pt x="1493330" y="1457992"/>
                  <a:pt x="1433132" y="1457992"/>
                </a:cubicBezTo>
                <a:cubicBezTo>
                  <a:pt x="1372934" y="1457992"/>
                  <a:pt x="1324547" y="1440275"/>
                  <a:pt x="1288923" y="1404747"/>
                </a:cubicBezTo>
                <a:cubicBezTo>
                  <a:pt x="1253300" y="1369314"/>
                  <a:pt x="1235488" y="1321499"/>
                  <a:pt x="1235488" y="1261491"/>
                </a:cubicBezTo>
                <a:cubicBezTo>
                  <a:pt x="1235774" y="1200722"/>
                  <a:pt x="1254538" y="1151763"/>
                  <a:pt x="1292066" y="1114711"/>
                </a:cubicBezTo>
                <a:cubicBezTo>
                  <a:pt x="1329500" y="1077659"/>
                  <a:pt x="1378268" y="1059085"/>
                  <a:pt x="1438275" y="1059085"/>
                </a:cubicBezTo>
                <a:cubicBezTo>
                  <a:pt x="1498283" y="1059085"/>
                  <a:pt x="1546479" y="1077278"/>
                  <a:pt x="1581340" y="1113758"/>
                </a:cubicBezTo>
                <a:close/>
                <a:moveTo>
                  <a:pt x="1542479" y="1257491"/>
                </a:moveTo>
                <a:cubicBezTo>
                  <a:pt x="1542479" y="1219581"/>
                  <a:pt x="1533144" y="1189006"/>
                  <a:pt x="1514570" y="1165955"/>
                </a:cubicBezTo>
                <a:cubicBezTo>
                  <a:pt x="1495997" y="1142905"/>
                  <a:pt x="1469803" y="1131380"/>
                  <a:pt x="1436084" y="1131380"/>
                </a:cubicBezTo>
                <a:cubicBezTo>
                  <a:pt x="1402366" y="1131380"/>
                  <a:pt x="1376267" y="1143286"/>
                  <a:pt x="1356265" y="1167098"/>
                </a:cubicBezTo>
                <a:cubicBezTo>
                  <a:pt x="1336262" y="1190911"/>
                  <a:pt x="1326356" y="1221772"/>
                  <a:pt x="1326356" y="1259777"/>
                </a:cubicBezTo>
                <a:cubicBezTo>
                  <a:pt x="1326356" y="1297781"/>
                  <a:pt x="1336262" y="1329881"/>
                  <a:pt x="1355979" y="1352455"/>
                </a:cubicBezTo>
                <a:cubicBezTo>
                  <a:pt x="1375696" y="1375029"/>
                  <a:pt x="1402556" y="1386269"/>
                  <a:pt x="1436561" y="1386269"/>
                </a:cubicBezTo>
                <a:cubicBezTo>
                  <a:pt x="1470565" y="1386269"/>
                  <a:pt x="1496378" y="1374648"/>
                  <a:pt x="1514856" y="1351312"/>
                </a:cubicBezTo>
                <a:cubicBezTo>
                  <a:pt x="1533335" y="1327976"/>
                  <a:pt x="1542574" y="1296734"/>
                  <a:pt x="1542574" y="1257586"/>
                </a:cubicBezTo>
                <a:close/>
                <a:moveTo>
                  <a:pt x="1951577" y="1285399"/>
                </a:moveTo>
                <a:cubicBezTo>
                  <a:pt x="1951577" y="1314450"/>
                  <a:pt x="1943290" y="1338453"/>
                  <a:pt x="1926622" y="1357598"/>
                </a:cubicBezTo>
                <a:cubicBezTo>
                  <a:pt x="1910048" y="1376744"/>
                  <a:pt x="1888522" y="1386269"/>
                  <a:pt x="1862233" y="1386269"/>
                </a:cubicBezTo>
                <a:cubicBezTo>
                  <a:pt x="1835944" y="1386269"/>
                  <a:pt x="1817465" y="1378268"/>
                  <a:pt x="1805273" y="1362266"/>
                </a:cubicBezTo>
                <a:cubicBezTo>
                  <a:pt x="1793081" y="1346264"/>
                  <a:pt x="1787081" y="1322356"/>
                  <a:pt x="1787081" y="1290638"/>
                </a:cubicBezTo>
                <a:lnTo>
                  <a:pt x="1787081" y="1068134"/>
                </a:lnTo>
                <a:lnTo>
                  <a:pt x="1698498" y="1068134"/>
                </a:lnTo>
                <a:lnTo>
                  <a:pt x="1698498" y="1302544"/>
                </a:lnTo>
                <a:cubicBezTo>
                  <a:pt x="1698498" y="1353407"/>
                  <a:pt x="1709833" y="1391984"/>
                  <a:pt x="1732502" y="1418463"/>
                </a:cubicBezTo>
                <a:cubicBezTo>
                  <a:pt x="1755172" y="1444943"/>
                  <a:pt x="1788890" y="1458087"/>
                  <a:pt x="1833563" y="1458087"/>
                </a:cubicBezTo>
                <a:cubicBezTo>
                  <a:pt x="1856423" y="1458087"/>
                  <a:pt x="1878425" y="1452563"/>
                  <a:pt x="1899571" y="1441514"/>
                </a:cubicBezTo>
                <a:cubicBezTo>
                  <a:pt x="1920716" y="1430465"/>
                  <a:pt x="1937480" y="1415796"/>
                  <a:pt x="1949577" y="1397413"/>
                </a:cubicBezTo>
                <a:lnTo>
                  <a:pt x="1951482" y="1397413"/>
                </a:lnTo>
                <a:lnTo>
                  <a:pt x="1951482" y="1449134"/>
                </a:lnTo>
                <a:lnTo>
                  <a:pt x="2040446" y="1449134"/>
                </a:lnTo>
                <a:lnTo>
                  <a:pt x="2040446" y="1068134"/>
                </a:lnTo>
                <a:lnTo>
                  <a:pt x="1951482" y="1068134"/>
                </a:lnTo>
                <a:lnTo>
                  <a:pt x="1951482" y="1285399"/>
                </a:lnTo>
                <a:close/>
                <a:moveTo>
                  <a:pt x="2326767" y="1061466"/>
                </a:moveTo>
                <a:cubicBezTo>
                  <a:pt x="2303907" y="1061466"/>
                  <a:pt x="2283809" y="1067943"/>
                  <a:pt x="2266474" y="1080992"/>
                </a:cubicBezTo>
                <a:cubicBezTo>
                  <a:pt x="2249138" y="1094042"/>
                  <a:pt x="2235994" y="1112711"/>
                  <a:pt x="2227040" y="1136999"/>
                </a:cubicBezTo>
                <a:lnTo>
                  <a:pt x="2225516" y="1136999"/>
                </a:lnTo>
                <a:lnTo>
                  <a:pt x="2225516" y="1068134"/>
                </a:lnTo>
                <a:lnTo>
                  <a:pt x="2136553" y="1068134"/>
                </a:lnTo>
                <a:lnTo>
                  <a:pt x="2136553" y="1449134"/>
                </a:lnTo>
                <a:lnTo>
                  <a:pt x="2225516" y="1449134"/>
                </a:lnTo>
                <a:lnTo>
                  <a:pt x="2225516" y="1260824"/>
                </a:lnTo>
                <a:cubicBezTo>
                  <a:pt x="2225516" y="1224344"/>
                  <a:pt x="2233422" y="1195007"/>
                  <a:pt x="2249138" y="1172623"/>
                </a:cubicBezTo>
                <a:cubicBezTo>
                  <a:pt x="2264855" y="1150334"/>
                  <a:pt x="2285524" y="1139095"/>
                  <a:pt x="2311051" y="1139095"/>
                </a:cubicBezTo>
                <a:cubicBezTo>
                  <a:pt x="2319242" y="1139095"/>
                  <a:pt x="2326958" y="1139857"/>
                  <a:pt x="2334292" y="1141476"/>
                </a:cubicBezTo>
                <a:cubicBezTo>
                  <a:pt x="2341626" y="1143095"/>
                  <a:pt x="2348865" y="1145286"/>
                  <a:pt x="2356104" y="1147953"/>
                </a:cubicBezTo>
                <a:lnTo>
                  <a:pt x="2379917" y="1072039"/>
                </a:lnTo>
                <a:cubicBezTo>
                  <a:pt x="2370487" y="1067848"/>
                  <a:pt x="2361724" y="1064990"/>
                  <a:pt x="2353532" y="1063466"/>
                </a:cubicBezTo>
                <a:cubicBezTo>
                  <a:pt x="2345341" y="1061942"/>
                  <a:pt x="2336387" y="1061276"/>
                  <a:pt x="2326767" y="1061276"/>
                </a:cubicBezTo>
                <a:close/>
              </a:path>
            </a:pathLst>
          </a:custGeom>
          <a:gradFill>
            <a:gsLst>
              <a:gs pos="0">
                <a:srgbClr val="4D3677"/>
              </a:gs>
              <a:gs pos="72000">
                <a:srgbClr val="8661C5"/>
              </a:gs>
            </a:gsLst>
            <a:lin ang="2700000" scaled="0"/>
          </a:gradFill>
          <a:ln w="0" cap="flat">
            <a:noFill/>
            <a:prstDash val="solid"/>
            <a:miter/>
          </a:ln>
        </p:spPr>
        <p:txBody>
          <a:bodyPr rtlCol="0" anchor="ctr"/>
          <a:lstStyle/>
          <a:p>
            <a:endParaRPr lang="en-US"/>
          </a:p>
        </p:txBody>
      </p:sp>
    </p:spTree>
    <p:extLst>
      <p:ext uri="{BB962C8B-B14F-4D97-AF65-F5344CB8AC3E}">
        <p14:creationId xmlns:p14="http://schemas.microsoft.com/office/powerpoint/2010/main" val="3475673469"/>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77113435"/>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2A446F"/>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213ECED-2129-6B62-31D3-80AD61D9A422}"/>
              </a:ext>
            </a:extLst>
          </p:cNvPr>
          <p:cNvPicPr>
            <a:picLocks noChangeAspect="1"/>
          </p:cNvPicPr>
          <p:nvPr userDrawn="1"/>
        </p:nvPicPr>
        <p:blipFill>
          <a:blip r:embed="rId2"/>
          <a:srcRect/>
          <a:stretch/>
        </p:blipFill>
        <p:spPr>
          <a:xfrm>
            <a:off x="0" y="0"/>
            <a:ext cx="12192000" cy="6858000"/>
          </a:xfrm>
          <a:prstGeom prst="rect">
            <a:avLst/>
          </a:prstGeom>
        </p:spPr>
      </p:pic>
      <p:sp>
        <p:nvSpPr>
          <p:cNvPr id="2" name="Title 1"/>
          <p:cNvSpPr>
            <a:spLocks noGrp="1"/>
          </p:cNvSpPr>
          <p:nvPr>
            <p:ph type="title" hasCustomPrompt="1"/>
          </p:nvPr>
        </p:nvSpPr>
        <p:spPr>
          <a:xfrm>
            <a:off x="585216" y="2980408"/>
            <a:ext cx="66751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091F2C"/>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6769858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673743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137863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831411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245808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052310958"/>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est patter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E530C24-163F-15BF-3D01-A8CA8BF2688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832929718"/>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AAFE270-2905-981E-F53B-52E927A7BF4E}"/>
              </a:ext>
            </a:extLst>
          </p:cNvPr>
          <p:cNvPicPr>
            <a:picLocks noChangeAspect="1"/>
          </p:cNvPicPr>
          <p:nvPr userDrawn="1"/>
        </p:nvPicPr>
        <p:blipFill>
          <a:blip r:embed="rId2"/>
          <a:srcRect l="7083" r="7083"/>
          <a:stretch/>
        </p:blipFill>
        <p:spPr>
          <a:xfrm>
            <a:off x="0" y="0"/>
            <a:ext cx="12192000" cy="6858000"/>
          </a:xfrm>
          <a:prstGeom prst="rect">
            <a:avLst/>
          </a:prstGeom>
        </p:spPr>
      </p:pic>
      <p:grpSp>
        <p:nvGrpSpPr>
          <p:cNvPr id="35" name="Graphic 2">
            <a:extLst>
              <a:ext uri="{FF2B5EF4-FFF2-40B4-BE49-F238E27FC236}">
                <a16:creationId xmlns:a16="http://schemas.microsoft.com/office/drawing/2014/main" id="{E5EE820F-E9E8-1EDA-DE3C-EE5F94DBC396}"/>
              </a:ext>
            </a:extLst>
          </p:cNvPr>
          <p:cNvGrpSpPr>
            <a:grpSpLocks noChangeAspect="1"/>
          </p:cNvGrpSpPr>
          <p:nvPr userDrawn="1"/>
        </p:nvGrpSpPr>
        <p:grpSpPr>
          <a:xfrm>
            <a:off x="580570" y="2667276"/>
            <a:ext cx="3365940" cy="1508760"/>
            <a:chOff x="4778216" y="2874073"/>
            <a:chExt cx="2635377" cy="1181290"/>
          </a:xfrm>
          <a:gradFill>
            <a:gsLst>
              <a:gs pos="0">
                <a:srgbClr val="FFFFFF"/>
              </a:gs>
              <a:gs pos="34000">
                <a:srgbClr val="FFF9EA"/>
              </a:gs>
              <a:gs pos="69000">
                <a:srgbClr val="F8E3BB"/>
              </a:gs>
            </a:gsLst>
            <a:lin ang="2700000" scaled="1"/>
          </a:gradFill>
        </p:grpSpPr>
        <p:sp>
          <p:nvSpPr>
            <p:cNvPr id="36" name="Freeform: Shape 35">
              <a:extLst>
                <a:ext uri="{FF2B5EF4-FFF2-40B4-BE49-F238E27FC236}">
                  <a16:creationId xmlns:a16="http://schemas.microsoft.com/office/drawing/2014/main" id="{352B1DCF-1479-0D98-2E75-FC8C75B030DA}"/>
                </a:ext>
              </a:extLst>
            </p:cNvPr>
            <p:cNvSpPr/>
            <p:nvPr/>
          </p:nvSpPr>
          <p:spPr>
            <a:xfrm>
              <a:off x="4778216" y="2905696"/>
              <a:ext cx="467391" cy="432339"/>
            </a:xfrm>
            <a:custGeom>
              <a:avLst/>
              <a:gdLst>
                <a:gd name="connsiteX0" fmla="*/ 467392 w 467391"/>
                <a:gd name="connsiteY0" fmla="*/ 432340 h 432339"/>
                <a:gd name="connsiteX1" fmla="*/ 394145 w 467391"/>
                <a:gd name="connsiteY1" fmla="*/ 432340 h 432339"/>
                <a:gd name="connsiteX2" fmla="*/ 394145 w 467391"/>
                <a:gd name="connsiteY2" fmla="*/ 158020 h 432339"/>
                <a:gd name="connsiteX3" fmla="*/ 394621 w 467391"/>
                <a:gd name="connsiteY3" fmla="*/ 124968 h 432339"/>
                <a:gd name="connsiteX4" fmla="*/ 395383 w 467391"/>
                <a:gd name="connsiteY4" fmla="*/ 88964 h 432339"/>
                <a:gd name="connsiteX5" fmla="*/ 393573 w 467391"/>
                <a:gd name="connsiteY5" fmla="*/ 88964 h 432339"/>
                <a:gd name="connsiteX6" fmla="*/ 388430 w 467391"/>
                <a:gd name="connsiteY6" fmla="*/ 104775 h 432339"/>
                <a:gd name="connsiteX7" fmla="*/ 383000 w 467391"/>
                <a:gd name="connsiteY7" fmla="*/ 119062 h 432339"/>
                <a:gd name="connsiteX8" fmla="*/ 258509 w 467391"/>
                <a:gd name="connsiteY8" fmla="*/ 432340 h 432339"/>
                <a:gd name="connsiteX9" fmla="*/ 206312 w 467391"/>
                <a:gd name="connsiteY9" fmla="*/ 432340 h 432339"/>
                <a:gd name="connsiteX10" fmla="*/ 80867 w 467391"/>
                <a:gd name="connsiteY10" fmla="*/ 121825 h 432339"/>
                <a:gd name="connsiteX11" fmla="*/ 75914 w 467391"/>
                <a:gd name="connsiteY11" fmla="*/ 107823 h 432339"/>
                <a:gd name="connsiteX12" fmla="*/ 69437 w 467391"/>
                <a:gd name="connsiteY12" fmla="*/ 88964 h 432339"/>
                <a:gd name="connsiteX13" fmla="*/ 67628 w 467391"/>
                <a:gd name="connsiteY13" fmla="*/ 88964 h 432339"/>
                <a:gd name="connsiteX14" fmla="*/ 68485 w 467391"/>
                <a:gd name="connsiteY14" fmla="*/ 126778 h 432339"/>
                <a:gd name="connsiteX15" fmla="*/ 68771 w 467391"/>
                <a:gd name="connsiteY15" fmla="*/ 167926 h 432339"/>
                <a:gd name="connsiteX16" fmla="*/ 68771 w 467391"/>
                <a:gd name="connsiteY16" fmla="*/ 432340 h 432339"/>
                <a:gd name="connsiteX17" fmla="*/ 0 w 467391"/>
                <a:gd name="connsiteY17" fmla="*/ 432340 h 432339"/>
                <a:gd name="connsiteX18" fmla="*/ 0 w 467391"/>
                <a:gd name="connsiteY18" fmla="*/ 0 h 432339"/>
                <a:gd name="connsiteX19" fmla="*/ 105251 w 467391"/>
                <a:gd name="connsiteY19" fmla="*/ 0 h 432339"/>
                <a:gd name="connsiteX20" fmla="*/ 215932 w 467391"/>
                <a:gd name="connsiteY20" fmla="*/ 278892 h 432339"/>
                <a:gd name="connsiteX21" fmla="*/ 226028 w 467391"/>
                <a:gd name="connsiteY21" fmla="*/ 304991 h 432339"/>
                <a:gd name="connsiteX22" fmla="*/ 233458 w 467391"/>
                <a:gd name="connsiteY22" fmla="*/ 328612 h 432339"/>
                <a:gd name="connsiteX23" fmla="*/ 235267 w 467391"/>
                <a:gd name="connsiteY23" fmla="*/ 328612 h 432339"/>
                <a:gd name="connsiteX24" fmla="*/ 245078 w 467391"/>
                <a:gd name="connsiteY24" fmla="*/ 302419 h 432339"/>
                <a:gd name="connsiteX25" fmla="*/ 254317 w 467391"/>
                <a:gd name="connsiteY25" fmla="*/ 278035 h 432339"/>
                <a:gd name="connsiteX26" fmla="*/ 366427 w 467391"/>
                <a:gd name="connsiteY26" fmla="*/ 95 h 432339"/>
                <a:gd name="connsiteX27" fmla="*/ 467392 w 467391"/>
                <a:gd name="connsiteY27" fmla="*/ 95 h 432339"/>
                <a:gd name="connsiteX28" fmla="*/ 467392 w 467391"/>
                <a:gd name="connsiteY28" fmla="*/ 432340 h 432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67391" h="432339">
                  <a:moveTo>
                    <a:pt x="467392" y="432340"/>
                  </a:moveTo>
                  <a:lnTo>
                    <a:pt x="394145" y="432340"/>
                  </a:lnTo>
                  <a:lnTo>
                    <a:pt x="394145" y="158020"/>
                  </a:lnTo>
                  <a:cubicBezTo>
                    <a:pt x="394145" y="146590"/>
                    <a:pt x="394335" y="135541"/>
                    <a:pt x="394621" y="124968"/>
                  </a:cubicBezTo>
                  <a:cubicBezTo>
                    <a:pt x="394907" y="114395"/>
                    <a:pt x="395192" y="102394"/>
                    <a:pt x="395383" y="88964"/>
                  </a:cubicBezTo>
                  <a:lnTo>
                    <a:pt x="393573" y="88964"/>
                  </a:lnTo>
                  <a:cubicBezTo>
                    <a:pt x="391763" y="94964"/>
                    <a:pt x="390049" y="100298"/>
                    <a:pt x="388430" y="104775"/>
                  </a:cubicBezTo>
                  <a:cubicBezTo>
                    <a:pt x="386810" y="109252"/>
                    <a:pt x="385001" y="114109"/>
                    <a:pt x="383000" y="119062"/>
                  </a:cubicBezTo>
                  <a:lnTo>
                    <a:pt x="258509" y="432340"/>
                  </a:lnTo>
                  <a:lnTo>
                    <a:pt x="206312" y="432340"/>
                  </a:lnTo>
                  <a:lnTo>
                    <a:pt x="80867" y="121825"/>
                  </a:lnTo>
                  <a:cubicBezTo>
                    <a:pt x="79248" y="117157"/>
                    <a:pt x="77629" y="112490"/>
                    <a:pt x="75914" y="107823"/>
                  </a:cubicBezTo>
                  <a:cubicBezTo>
                    <a:pt x="74200" y="103061"/>
                    <a:pt x="72009" y="96774"/>
                    <a:pt x="69437" y="88964"/>
                  </a:cubicBezTo>
                  <a:lnTo>
                    <a:pt x="67628" y="88964"/>
                  </a:lnTo>
                  <a:cubicBezTo>
                    <a:pt x="68009" y="101441"/>
                    <a:pt x="68294" y="114014"/>
                    <a:pt x="68485" y="126778"/>
                  </a:cubicBezTo>
                  <a:cubicBezTo>
                    <a:pt x="68675" y="139541"/>
                    <a:pt x="68771" y="153257"/>
                    <a:pt x="68771" y="167926"/>
                  </a:cubicBezTo>
                  <a:lnTo>
                    <a:pt x="68771" y="432340"/>
                  </a:lnTo>
                  <a:lnTo>
                    <a:pt x="0" y="432340"/>
                  </a:lnTo>
                  <a:lnTo>
                    <a:pt x="0" y="0"/>
                  </a:lnTo>
                  <a:lnTo>
                    <a:pt x="105251" y="0"/>
                  </a:lnTo>
                  <a:lnTo>
                    <a:pt x="215932" y="278892"/>
                  </a:lnTo>
                  <a:cubicBezTo>
                    <a:pt x="220123" y="289179"/>
                    <a:pt x="223552" y="297847"/>
                    <a:pt x="226028" y="304991"/>
                  </a:cubicBezTo>
                  <a:cubicBezTo>
                    <a:pt x="228505" y="312134"/>
                    <a:pt x="230981" y="320040"/>
                    <a:pt x="233458" y="328612"/>
                  </a:cubicBezTo>
                  <a:lnTo>
                    <a:pt x="235267" y="328612"/>
                  </a:lnTo>
                  <a:cubicBezTo>
                    <a:pt x="238887" y="318992"/>
                    <a:pt x="242126" y="310229"/>
                    <a:pt x="245078" y="302419"/>
                  </a:cubicBezTo>
                  <a:cubicBezTo>
                    <a:pt x="248031" y="294608"/>
                    <a:pt x="251079" y="286417"/>
                    <a:pt x="254317" y="278035"/>
                  </a:cubicBezTo>
                  <a:lnTo>
                    <a:pt x="366427" y="95"/>
                  </a:lnTo>
                  <a:lnTo>
                    <a:pt x="467392" y="95"/>
                  </a:lnTo>
                  <a:lnTo>
                    <a:pt x="467392" y="432340"/>
                  </a:lnTo>
                  <a:close/>
                </a:path>
              </a:pathLst>
            </a:custGeom>
            <a:grpFill/>
            <a:ln w="9525" cap="flat">
              <a:noFill/>
              <a:prstDash val="solid"/>
              <a:miter/>
            </a:ln>
          </p:spPr>
          <p:txBody>
            <a:bodyPr rtlCol="0" anchor="ctr"/>
            <a:lstStyle/>
            <a:p>
              <a:pPr lvl="0"/>
              <a:endParaRPr lang="en-US"/>
            </a:p>
          </p:txBody>
        </p:sp>
        <p:sp>
          <p:nvSpPr>
            <p:cNvPr id="37" name="Freeform: Shape 36">
              <a:extLst>
                <a:ext uri="{FF2B5EF4-FFF2-40B4-BE49-F238E27FC236}">
                  <a16:creationId xmlns:a16="http://schemas.microsoft.com/office/drawing/2014/main" id="{6927D2F8-6041-A742-196B-02CC71D4B4EF}"/>
                </a:ext>
              </a:extLst>
            </p:cNvPr>
            <p:cNvSpPr/>
            <p:nvPr/>
          </p:nvSpPr>
          <p:spPr>
            <a:xfrm>
              <a:off x="5311139" y="2885503"/>
              <a:ext cx="89344" cy="452532"/>
            </a:xfrm>
            <a:custGeom>
              <a:avLst/>
              <a:gdLst>
                <a:gd name="connsiteX0" fmla="*/ 44387 w 89344"/>
                <a:gd name="connsiteY0" fmla="*/ 86297 h 452532"/>
                <a:gd name="connsiteX1" fmla="*/ 12383 w 89344"/>
                <a:gd name="connsiteY1" fmla="*/ 73438 h 452532"/>
                <a:gd name="connsiteX2" fmla="*/ 0 w 89344"/>
                <a:gd name="connsiteY2" fmla="*/ 42863 h 452532"/>
                <a:gd name="connsiteX3" fmla="*/ 12383 w 89344"/>
                <a:gd name="connsiteY3" fmla="*/ 12383 h 452532"/>
                <a:gd name="connsiteX4" fmla="*/ 44387 w 89344"/>
                <a:gd name="connsiteY4" fmla="*/ 0 h 452532"/>
                <a:gd name="connsiteX5" fmla="*/ 76962 w 89344"/>
                <a:gd name="connsiteY5" fmla="*/ 12383 h 452532"/>
                <a:gd name="connsiteX6" fmla="*/ 89345 w 89344"/>
                <a:gd name="connsiteY6" fmla="*/ 43148 h 452532"/>
                <a:gd name="connsiteX7" fmla="*/ 76962 w 89344"/>
                <a:gd name="connsiteY7" fmla="*/ 73914 h 452532"/>
                <a:gd name="connsiteX8" fmla="*/ 44387 w 89344"/>
                <a:gd name="connsiteY8" fmla="*/ 86297 h 452532"/>
                <a:gd name="connsiteX9" fmla="*/ 80296 w 89344"/>
                <a:gd name="connsiteY9" fmla="*/ 452533 h 452532"/>
                <a:gd name="connsiteX10" fmla="*/ 8287 w 89344"/>
                <a:gd name="connsiteY10" fmla="*/ 452533 h 452532"/>
                <a:gd name="connsiteX11" fmla="*/ 8287 w 89344"/>
                <a:gd name="connsiteY11" fmla="*/ 143828 h 452532"/>
                <a:gd name="connsiteX12" fmla="*/ 80296 w 89344"/>
                <a:gd name="connsiteY12" fmla="*/ 143828 h 452532"/>
                <a:gd name="connsiteX13" fmla="*/ 80296 w 89344"/>
                <a:gd name="connsiteY13" fmla="*/ 452533 h 452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344" h="452532">
                  <a:moveTo>
                    <a:pt x="44387" y="86297"/>
                  </a:moveTo>
                  <a:cubicBezTo>
                    <a:pt x="31337" y="86297"/>
                    <a:pt x="20669" y="82010"/>
                    <a:pt x="12383" y="73438"/>
                  </a:cubicBezTo>
                  <a:cubicBezTo>
                    <a:pt x="4096" y="64865"/>
                    <a:pt x="0" y="54674"/>
                    <a:pt x="0" y="42863"/>
                  </a:cubicBezTo>
                  <a:cubicBezTo>
                    <a:pt x="0" y="30766"/>
                    <a:pt x="4096" y="20669"/>
                    <a:pt x="12383" y="12383"/>
                  </a:cubicBezTo>
                  <a:cubicBezTo>
                    <a:pt x="20574" y="4191"/>
                    <a:pt x="31242" y="0"/>
                    <a:pt x="44387" y="0"/>
                  </a:cubicBezTo>
                  <a:cubicBezTo>
                    <a:pt x="57817" y="0"/>
                    <a:pt x="68675" y="4096"/>
                    <a:pt x="76962" y="12383"/>
                  </a:cubicBezTo>
                  <a:cubicBezTo>
                    <a:pt x="85154" y="20669"/>
                    <a:pt x="89345" y="30861"/>
                    <a:pt x="89345" y="43148"/>
                  </a:cubicBezTo>
                  <a:cubicBezTo>
                    <a:pt x="89345" y="55435"/>
                    <a:pt x="85249" y="65627"/>
                    <a:pt x="76962" y="73914"/>
                  </a:cubicBezTo>
                  <a:cubicBezTo>
                    <a:pt x="68771" y="82106"/>
                    <a:pt x="57912" y="86297"/>
                    <a:pt x="44387" y="86297"/>
                  </a:cubicBezTo>
                  <a:close/>
                  <a:moveTo>
                    <a:pt x="80296" y="452533"/>
                  </a:moveTo>
                  <a:lnTo>
                    <a:pt x="8287" y="452533"/>
                  </a:lnTo>
                  <a:lnTo>
                    <a:pt x="8287" y="143828"/>
                  </a:lnTo>
                  <a:lnTo>
                    <a:pt x="80296" y="143828"/>
                  </a:lnTo>
                  <a:lnTo>
                    <a:pt x="80296" y="452533"/>
                  </a:lnTo>
                  <a:close/>
                </a:path>
              </a:pathLst>
            </a:custGeom>
            <a:grpFill/>
            <a:ln w="9525" cap="flat">
              <a:noFill/>
              <a:prstDash val="solid"/>
              <a:miter/>
            </a:ln>
          </p:spPr>
          <p:txBody>
            <a:bodyPr rtlCol="0" anchor="ctr"/>
            <a:lstStyle/>
            <a:p>
              <a:pPr lvl="0"/>
              <a:endParaRPr lang="en-US"/>
            </a:p>
          </p:txBody>
        </p:sp>
        <p:sp>
          <p:nvSpPr>
            <p:cNvPr id="38" name="Freeform: Shape 37">
              <a:extLst>
                <a:ext uri="{FF2B5EF4-FFF2-40B4-BE49-F238E27FC236}">
                  <a16:creationId xmlns:a16="http://schemas.microsoft.com/office/drawing/2014/main" id="{218780DB-85B7-7ACB-5E10-135443D69D09}"/>
                </a:ext>
              </a:extLst>
            </p:cNvPr>
            <p:cNvSpPr/>
            <p:nvPr/>
          </p:nvSpPr>
          <p:spPr>
            <a:xfrm>
              <a:off x="5449728" y="3022187"/>
              <a:ext cx="284035" cy="323087"/>
            </a:xfrm>
            <a:custGeom>
              <a:avLst/>
              <a:gdLst>
                <a:gd name="connsiteX0" fmla="*/ 284036 w 284035"/>
                <a:gd name="connsiteY0" fmla="*/ 257080 h 323087"/>
                <a:gd name="connsiteX1" fmla="*/ 230791 w 284035"/>
                <a:gd name="connsiteY1" fmla="*/ 306800 h 323087"/>
                <a:gd name="connsiteX2" fmla="*/ 158020 w 284035"/>
                <a:gd name="connsiteY2" fmla="*/ 323088 h 323087"/>
                <a:gd name="connsiteX3" fmla="*/ 41910 w 284035"/>
                <a:gd name="connsiteY3" fmla="*/ 280321 h 323087"/>
                <a:gd name="connsiteX4" fmla="*/ 0 w 284035"/>
                <a:gd name="connsiteY4" fmla="*/ 166973 h 323087"/>
                <a:gd name="connsiteX5" fmla="*/ 44577 w 284035"/>
                <a:gd name="connsiteY5" fmla="*/ 44767 h 323087"/>
                <a:gd name="connsiteX6" fmla="*/ 160306 w 284035"/>
                <a:gd name="connsiteY6" fmla="*/ 0 h 323087"/>
                <a:gd name="connsiteX7" fmla="*/ 233458 w 284035"/>
                <a:gd name="connsiteY7" fmla="*/ 17335 h 323087"/>
                <a:gd name="connsiteX8" fmla="*/ 282130 w 284035"/>
                <a:gd name="connsiteY8" fmla="*/ 68390 h 323087"/>
                <a:gd name="connsiteX9" fmla="*/ 225457 w 284035"/>
                <a:gd name="connsiteY9" fmla="*/ 96393 h 323087"/>
                <a:gd name="connsiteX10" fmla="*/ 195263 w 284035"/>
                <a:gd name="connsiteY10" fmla="*/ 66865 h 323087"/>
                <a:gd name="connsiteX11" fmla="*/ 157925 w 284035"/>
                <a:gd name="connsiteY11" fmla="*/ 58102 h 323087"/>
                <a:gd name="connsiteX12" fmla="*/ 97346 w 284035"/>
                <a:gd name="connsiteY12" fmla="*/ 85534 h 323087"/>
                <a:gd name="connsiteX13" fmla="*/ 73533 w 284035"/>
                <a:gd name="connsiteY13" fmla="*/ 162115 h 323087"/>
                <a:gd name="connsiteX14" fmla="*/ 97060 w 284035"/>
                <a:gd name="connsiteY14" fmla="*/ 236887 h 323087"/>
                <a:gd name="connsiteX15" fmla="*/ 159734 w 284035"/>
                <a:gd name="connsiteY15" fmla="*/ 263081 h 323087"/>
                <a:gd name="connsiteX16" fmla="*/ 197453 w 284035"/>
                <a:gd name="connsiteY16" fmla="*/ 254508 h 323087"/>
                <a:gd name="connsiteX17" fmla="*/ 228219 w 284035"/>
                <a:gd name="connsiteY17" fmla="*/ 225742 h 323087"/>
                <a:gd name="connsiteX18" fmla="*/ 284036 w 284035"/>
                <a:gd name="connsiteY18" fmla="*/ 257080 h 32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84035" h="323087">
                  <a:moveTo>
                    <a:pt x="284036" y="257080"/>
                  </a:moveTo>
                  <a:cubicBezTo>
                    <a:pt x="270319" y="279368"/>
                    <a:pt x="252603" y="295942"/>
                    <a:pt x="230791" y="306800"/>
                  </a:cubicBezTo>
                  <a:cubicBezTo>
                    <a:pt x="208978" y="317659"/>
                    <a:pt x="184690" y="323088"/>
                    <a:pt x="158020" y="323088"/>
                  </a:cubicBezTo>
                  <a:cubicBezTo>
                    <a:pt x="108585" y="323088"/>
                    <a:pt x="69913" y="308800"/>
                    <a:pt x="41910" y="280321"/>
                  </a:cubicBezTo>
                  <a:cubicBezTo>
                    <a:pt x="14002" y="251746"/>
                    <a:pt x="0" y="214027"/>
                    <a:pt x="0" y="166973"/>
                  </a:cubicBezTo>
                  <a:cubicBezTo>
                    <a:pt x="0" y="115348"/>
                    <a:pt x="14859" y="74581"/>
                    <a:pt x="44577" y="44767"/>
                  </a:cubicBezTo>
                  <a:cubicBezTo>
                    <a:pt x="74295" y="14954"/>
                    <a:pt x="112871" y="0"/>
                    <a:pt x="160306" y="0"/>
                  </a:cubicBezTo>
                  <a:cubicBezTo>
                    <a:pt x="187452" y="0"/>
                    <a:pt x="211836" y="5810"/>
                    <a:pt x="233458" y="17335"/>
                  </a:cubicBezTo>
                  <a:cubicBezTo>
                    <a:pt x="255079" y="28861"/>
                    <a:pt x="271272" y="45910"/>
                    <a:pt x="282130" y="68390"/>
                  </a:cubicBezTo>
                  <a:lnTo>
                    <a:pt x="225457" y="96393"/>
                  </a:lnTo>
                  <a:cubicBezTo>
                    <a:pt x="216217" y="82486"/>
                    <a:pt x="206121" y="72676"/>
                    <a:pt x="195263" y="66865"/>
                  </a:cubicBezTo>
                  <a:cubicBezTo>
                    <a:pt x="184404" y="61055"/>
                    <a:pt x="171926" y="58102"/>
                    <a:pt x="157925" y="58102"/>
                  </a:cubicBezTo>
                  <a:cubicBezTo>
                    <a:pt x="133445" y="58102"/>
                    <a:pt x="113157" y="67246"/>
                    <a:pt x="97346" y="85534"/>
                  </a:cubicBezTo>
                  <a:cubicBezTo>
                    <a:pt x="81439" y="103823"/>
                    <a:pt x="73533" y="129350"/>
                    <a:pt x="73533" y="162115"/>
                  </a:cubicBezTo>
                  <a:cubicBezTo>
                    <a:pt x="73533" y="194500"/>
                    <a:pt x="81344" y="219361"/>
                    <a:pt x="97060" y="236887"/>
                  </a:cubicBezTo>
                  <a:cubicBezTo>
                    <a:pt x="112776" y="254413"/>
                    <a:pt x="133636" y="263081"/>
                    <a:pt x="159734" y="263081"/>
                  </a:cubicBezTo>
                  <a:cubicBezTo>
                    <a:pt x="173355" y="263081"/>
                    <a:pt x="185928" y="260223"/>
                    <a:pt x="197453" y="254508"/>
                  </a:cubicBezTo>
                  <a:cubicBezTo>
                    <a:pt x="208978" y="248793"/>
                    <a:pt x="219170" y="239173"/>
                    <a:pt x="228219" y="225742"/>
                  </a:cubicBezTo>
                  <a:lnTo>
                    <a:pt x="284036" y="257080"/>
                  </a:lnTo>
                  <a:close/>
                </a:path>
              </a:pathLst>
            </a:custGeom>
            <a:grpFill/>
            <a:ln w="9525" cap="flat">
              <a:noFill/>
              <a:prstDash val="solid"/>
              <a:miter/>
            </a:ln>
          </p:spPr>
          <p:txBody>
            <a:bodyPr rtlCol="0" anchor="ctr"/>
            <a:lstStyle/>
            <a:p>
              <a:pPr lvl="0"/>
              <a:endParaRPr lang="en-US"/>
            </a:p>
          </p:txBody>
        </p:sp>
        <p:sp>
          <p:nvSpPr>
            <p:cNvPr id="39" name="Freeform: Shape 38">
              <a:extLst>
                <a:ext uri="{FF2B5EF4-FFF2-40B4-BE49-F238E27FC236}">
                  <a16:creationId xmlns:a16="http://schemas.microsoft.com/office/drawing/2014/main" id="{5AD9911F-CE88-3E76-AB06-A8EF73E783E6}"/>
                </a:ext>
              </a:extLst>
            </p:cNvPr>
            <p:cNvSpPr/>
            <p:nvPr/>
          </p:nvSpPr>
          <p:spPr>
            <a:xfrm>
              <a:off x="5790057" y="3023997"/>
              <a:ext cx="197262" cy="314134"/>
            </a:xfrm>
            <a:custGeom>
              <a:avLst/>
              <a:gdLst>
                <a:gd name="connsiteX0" fmla="*/ 177832 w 197262"/>
                <a:gd name="connsiteY0" fmla="*/ 70199 h 314134"/>
                <a:gd name="connsiteX1" fmla="*/ 160210 w 197262"/>
                <a:gd name="connsiteY1" fmla="*/ 64960 h 314134"/>
                <a:gd name="connsiteX2" fmla="*/ 141351 w 197262"/>
                <a:gd name="connsiteY2" fmla="*/ 62960 h 314134"/>
                <a:gd name="connsiteX3" fmla="*/ 91154 w 197262"/>
                <a:gd name="connsiteY3" fmla="*/ 90106 h 314134"/>
                <a:gd name="connsiteX4" fmla="*/ 72009 w 197262"/>
                <a:gd name="connsiteY4" fmla="*/ 161544 h 314134"/>
                <a:gd name="connsiteX5" fmla="*/ 72009 w 197262"/>
                <a:gd name="connsiteY5" fmla="*/ 314134 h 314134"/>
                <a:gd name="connsiteX6" fmla="*/ 0 w 197262"/>
                <a:gd name="connsiteY6" fmla="*/ 314134 h 314134"/>
                <a:gd name="connsiteX7" fmla="*/ 0 w 197262"/>
                <a:gd name="connsiteY7" fmla="*/ 5334 h 314134"/>
                <a:gd name="connsiteX8" fmla="*/ 72009 w 197262"/>
                <a:gd name="connsiteY8" fmla="*/ 5334 h 314134"/>
                <a:gd name="connsiteX9" fmla="*/ 72009 w 197262"/>
                <a:gd name="connsiteY9" fmla="*/ 61150 h 314134"/>
                <a:gd name="connsiteX10" fmla="*/ 73247 w 197262"/>
                <a:gd name="connsiteY10" fmla="*/ 61150 h 314134"/>
                <a:gd name="connsiteX11" fmla="*/ 105251 w 197262"/>
                <a:gd name="connsiteY11" fmla="*/ 15811 h 314134"/>
                <a:gd name="connsiteX12" fmla="*/ 154114 w 197262"/>
                <a:gd name="connsiteY12" fmla="*/ 0 h 314134"/>
                <a:gd name="connsiteX13" fmla="*/ 175831 w 197262"/>
                <a:gd name="connsiteY13" fmla="*/ 1810 h 314134"/>
                <a:gd name="connsiteX14" fmla="*/ 197263 w 197262"/>
                <a:gd name="connsiteY14" fmla="*/ 8763 h 314134"/>
                <a:gd name="connsiteX15" fmla="*/ 177832 w 197262"/>
                <a:gd name="connsiteY15" fmla="*/ 70199 h 314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7262" h="314134">
                  <a:moveTo>
                    <a:pt x="177832" y="70199"/>
                  </a:moveTo>
                  <a:cubicBezTo>
                    <a:pt x="172021" y="68008"/>
                    <a:pt x="166116" y="66199"/>
                    <a:pt x="160210" y="64960"/>
                  </a:cubicBezTo>
                  <a:cubicBezTo>
                    <a:pt x="154305" y="63627"/>
                    <a:pt x="148018" y="62960"/>
                    <a:pt x="141351" y="62960"/>
                  </a:cubicBezTo>
                  <a:cubicBezTo>
                    <a:pt x="120682" y="62960"/>
                    <a:pt x="103918" y="72009"/>
                    <a:pt x="91154" y="90106"/>
                  </a:cubicBezTo>
                  <a:cubicBezTo>
                    <a:pt x="78391" y="108204"/>
                    <a:pt x="72009" y="132016"/>
                    <a:pt x="72009" y="161544"/>
                  </a:cubicBezTo>
                  <a:lnTo>
                    <a:pt x="72009" y="314134"/>
                  </a:lnTo>
                  <a:lnTo>
                    <a:pt x="0" y="314134"/>
                  </a:lnTo>
                  <a:lnTo>
                    <a:pt x="0" y="5334"/>
                  </a:lnTo>
                  <a:lnTo>
                    <a:pt x="72009" y="5334"/>
                  </a:lnTo>
                  <a:lnTo>
                    <a:pt x="72009" y="61150"/>
                  </a:lnTo>
                  <a:lnTo>
                    <a:pt x="73247" y="61150"/>
                  </a:lnTo>
                  <a:cubicBezTo>
                    <a:pt x="80486" y="41434"/>
                    <a:pt x="91154" y="26289"/>
                    <a:pt x="105251" y="15811"/>
                  </a:cubicBezTo>
                  <a:cubicBezTo>
                    <a:pt x="119348" y="5239"/>
                    <a:pt x="135636" y="0"/>
                    <a:pt x="154114" y="0"/>
                  </a:cubicBezTo>
                  <a:cubicBezTo>
                    <a:pt x="161925" y="0"/>
                    <a:pt x="169164" y="571"/>
                    <a:pt x="175831" y="1810"/>
                  </a:cubicBezTo>
                  <a:cubicBezTo>
                    <a:pt x="182499" y="3048"/>
                    <a:pt x="189547" y="5334"/>
                    <a:pt x="197263" y="8763"/>
                  </a:cubicBezTo>
                  <a:lnTo>
                    <a:pt x="177832" y="70199"/>
                  </a:lnTo>
                  <a:close/>
                </a:path>
              </a:pathLst>
            </a:custGeom>
            <a:grpFill/>
            <a:ln w="9525" cap="flat">
              <a:noFill/>
              <a:prstDash val="solid"/>
              <a:miter/>
            </a:ln>
          </p:spPr>
          <p:txBody>
            <a:bodyPr rtlCol="0" anchor="ctr"/>
            <a:lstStyle/>
            <a:p>
              <a:pPr lvl="0"/>
              <a:endParaRPr lang="en-US"/>
            </a:p>
          </p:txBody>
        </p:sp>
        <p:sp>
          <p:nvSpPr>
            <p:cNvPr id="40" name="Freeform: Shape 39">
              <a:extLst>
                <a:ext uri="{FF2B5EF4-FFF2-40B4-BE49-F238E27FC236}">
                  <a16:creationId xmlns:a16="http://schemas.microsoft.com/office/drawing/2014/main" id="{2D933645-2A2E-2A11-6FB6-7144C41EBA3E}"/>
                </a:ext>
              </a:extLst>
            </p:cNvPr>
            <p:cNvSpPr/>
            <p:nvPr/>
          </p:nvSpPr>
          <p:spPr>
            <a:xfrm>
              <a:off x="6004274" y="3021996"/>
              <a:ext cx="322611" cy="323278"/>
            </a:xfrm>
            <a:custGeom>
              <a:avLst/>
              <a:gdLst>
                <a:gd name="connsiteX0" fmla="*/ 160020 w 322611"/>
                <a:gd name="connsiteY0" fmla="*/ 323279 h 323278"/>
                <a:gd name="connsiteX1" fmla="*/ 43244 w 322611"/>
                <a:gd name="connsiteY1" fmla="*/ 280130 h 323278"/>
                <a:gd name="connsiteX2" fmla="*/ 0 w 322611"/>
                <a:gd name="connsiteY2" fmla="*/ 164021 h 323278"/>
                <a:gd name="connsiteX3" fmla="*/ 45815 w 322611"/>
                <a:gd name="connsiteY3" fmla="*/ 45053 h 323278"/>
                <a:gd name="connsiteX4" fmla="*/ 164306 w 322611"/>
                <a:gd name="connsiteY4" fmla="*/ 0 h 323278"/>
                <a:gd name="connsiteX5" fmla="*/ 280225 w 322611"/>
                <a:gd name="connsiteY5" fmla="*/ 44291 h 323278"/>
                <a:gd name="connsiteX6" fmla="*/ 322612 w 322611"/>
                <a:gd name="connsiteY6" fmla="*/ 158877 h 323278"/>
                <a:gd name="connsiteX7" fmla="*/ 278035 w 322611"/>
                <a:gd name="connsiteY7" fmla="*/ 276892 h 323278"/>
                <a:gd name="connsiteX8" fmla="*/ 160020 w 322611"/>
                <a:gd name="connsiteY8" fmla="*/ 323279 h 323278"/>
                <a:gd name="connsiteX9" fmla="*/ 162687 w 322611"/>
                <a:gd name="connsiteY9" fmla="*/ 265081 h 323278"/>
                <a:gd name="connsiteX10" fmla="*/ 226124 w 322611"/>
                <a:gd name="connsiteY10" fmla="*/ 236696 h 323278"/>
                <a:gd name="connsiteX11" fmla="*/ 248603 w 322611"/>
                <a:gd name="connsiteY11" fmla="*/ 160687 h 323278"/>
                <a:gd name="connsiteX12" fmla="*/ 226028 w 322611"/>
                <a:gd name="connsiteY12" fmla="*/ 86487 h 323278"/>
                <a:gd name="connsiteX13" fmla="*/ 162401 w 322611"/>
                <a:gd name="connsiteY13" fmla="*/ 58484 h 323278"/>
                <a:gd name="connsiteX14" fmla="*/ 97727 w 322611"/>
                <a:gd name="connsiteY14" fmla="*/ 87440 h 323278"/>
                <a:gd name="connsiteX15" fmla="*/ 73438 w 322611"/>
                <a:gd name="connsiteY15" fmla="*/ 162497 h 323278"/>
                <a:gd name="connsiteX16" fmla="*/ 97441 w 322611"/>
                <a:gd name="connsiteY16" fmla="*/ 237554 h 323278"/>
                <a:gd name="connsiteX17" fmla="*/ 162687 w 322611"/>
                <a:gd name="connsiteY17" fmla="*/ 265081 h 323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2611" h="323278">
                  <a:moveTo>
                    <a:pt x="160020" y="323279"/>
                  </a:moveTo>
                  <a:cubicBezTo>
                    <a:pt x="110966" y="323279"/>
                    <a:pt x="72009" y="308896"/>
                    <a:pt x="43244" y="280130"/>
                  </a:cubicBezTo>
                  <a:cubicBezTo>
                    <a:pt x="14383" y="251365"/>
                    <a:pt x="0" y="212693"/>
                    <a:pt x="0" y="164021"/>
                  </a:cubicBezTo>
                  <a:cubicBezTo>
                    <a:pt x="191" y="114776"/>
                    <a:pt x="15526" y="75152"/>
                    <a:pt x="45815" y="45053"/>
                  </a:cubicBezTo>
                  <a:cubicBezTo>
                    <a:pt x="76200" y="15050"/>
                    <a:pt x="115633" y="0"/>
                    <a:pt x="164306" y="0"/>
                  </a:cubicBezTo>
                  <a:cubicBezTo>
                    <a:pt x="213360" y="0"/>
                    <a:pt x="252032" y="14764"/>
                    <a:pt x="280225" y="44291"/>
                  </a:cubicBezTo>
                  <a:cubicBezTo>
                    <a:pt x="308420" y="73819"/>
                    <a:pt x="322612" y="112014"/>
                    <a:pt x="322612" y="158877"/>
                  </a:cubicBezTo>
                  <a:cubicBezTo>
                    <a:pt x="322612" y="206693"/>
                    <a:pt x="307753" y="246031"/>
                    <a:pt x="278035" y="276892"/>
                  </a:cubicBezTo>
                  <a:cubicBezTo>
                    <a:pt x="248126" y="307848"/>
                    <a:pt x="208883" y="323279"/>
                    <a:pt x="160020" y="323279"/>
                  </a:cubicBezTo>
                  <a:close/>
                  <a:moveTo>
                    <a:pt x="162687" y="265081"/>
                  </a:moveTo>
                  <a:cubicBezTo>
                    <a:pt x="190024" y="265081"/>
                    <a:pt x="211169" y="255651"/>
                    <a:pt x="226124" y="236696"/>
                  </a:cubicBezTo>
                  <a:cubicBezTo>
                    <a:pt x="241078" y="217837"/>
                    <a:pt x="248603" y="192500"/>
                    <a:pt x="248603" y="160687"/>
                  </a:cubicBezTo>
                  <a:cubicBezTo>
                    <a:pt x="248603" y="129921"/>
                    <a:pt x="241078" y="105251"/>
                    <a:pt x="226028" y="86487"/>
                  </a:cubicBezTo>
                  <a:cubicBezTo>
                    <a:pt x="210979" y="67818"/>
                    <a:pt x="189738" y="58484"/>
                    <a:pt x="162401" y="58484"/>
                  </a:cubicBezTo>
                  <a:cubicBezTo>
                    <a:pt x="135446" y="58484"/>
                    <a:pt x="113919" y="68104"/>
                    <a:pt x="97727" y="87440"/>
                  </a:cubicBezTo>
                  <a:cubicBezTo>
                    <a:pt x="81534" y="106775"/>
                    <a:pt x="73438" y="131731"/>
                    <a:pt x="73438" y="162497"/>
                  </a:cubicBezTo>
                  <a:cubicBezTo>
                    <a:pt x="73438" y="194215"/>
                    <a:pt x="81439" y="219266"/>
                    <a:pt x="97441" y="237554"/>
                  </a:cubicBezTo>
                  <a:cubicBezTo>
                    <a:pt x="113443" y="255937"/>
                    <a:pt x="135160" y="265081"/>
                    <a:pt x="162687" y="265081"/>
                  </a:cubicBezTo>
                  <a:close/>
                </a:path>
              </a:pathLst>
            </a:custGeom>
            <a:grpFill/>
            <a:ln w="9525" cap="flat">
              <a:noFill/>
              <a:prstDash val="solid"/>
              <a:miter/>
            </a:ln>
          </p:spPr>
          <p:txBody>
            <a:bodyPr rtlCol="0" anchor="ctr"/>
            <a:lstStyle/>
            <a:p>
              <a:pPr lvl="0"/>
              <a:endParaRPr lang="en-US"/>
            </a:p>
          </p:txBody>
        </p:sp>
        <p:sp>
          <p:nvSpPr>
            <p:cNvPr id="41" name="Freeform: Shape 40">
              <a:extLst>
                <a:ext uri="{FF2B5EF4-FFF2-40B4-BE49-F238E27FC236}">
                  <a16:creationId xmlns:a16="http://schemas.microsoft.com/office/drawing/2014/main" id="{42B19857-B022-9C50-3B75-76D57393B674}"/>
                </a:ext>
              </a:extLst>
            </p:cNvPr>
            <p:cNvSpPr/>
            <p:nvPr/>
          </p:nvSpPr>
          <p:spPr>
            <a:xfrm>
              <a:off x="6365557" y="3022187"/>
              <a:ext cx="237934" cy="323087"/>
            </a:xfrm>
            <a:custGeom>
              <a:avLst/>
              <a:gdLst>
                <a:gd name="connsiteX0" fmla="*/ 0 w 237934"/>
                <a:gd name="connsiteY0" fmla="*/ 266414 h 323087"/>
                <a:gd name="connsiteX1" fmla="*/ 43434 w 237934"/>
                <a:gd name="connsiteY1" fmla="*/ 227552 h 323087"/>
                <a:gd name="connsiteX2" fmla="*/ 79438 w 237934"/>
                <a:gd name="connsiteY2" fmla="*/ 259366 h 323087"/>
                <a:gd name="connsiteX3" fmla="*/ 119729 w 237934"/>
                <a:gd name="connsiteY3" fmla="*/ 268891 h 323087"/>
                <a:gd name="connsiteX4" fmla="*/ 156781 w 237934"/>
                <a:gd name="connsiteY4" fmla="*/ 258794 h 323087"/>
                <a:gd name="connsiteX5" fmla="*/ 170021 w 237934"/>
                <a:gd name="connsiteY5" fmla="*/ 230315 h 323087"/>
                <a:gd name="connsiteX6" fmla="*/ 157543 w 237934"/>
                <a:gd name="connsiteY6" fmla="*/ 205169 h 323087"/>
                <a:gd name="connsiteX7" fmla="*/ 120301 w 237934"/>
                <a:gd name="connsiteY7" fmla="*/ 190500 h 323087"/>
                <a:gd name="connsiteX8" fmla="*/ 35719 w 237934"/>
                <a:gd name="connsiteY8" fmla="*/ 156019 h 323087"/>
                <a:gd name="connsiteX9" fmla="*/ 11716 w 237934"/>
                <a:gd name="connsiteY9" fmla="*/ 96774 h 323087"/>
                <a:gd name="connsiteX10" fmla="*/ 44291 w 237934"/>
                <a:gd name="connsiteY10" fmla="*/ 25813 h 323087"/>
                <a:gd name="connsiteX11" fmla="*/ 126301 w 237934"/>
                <a:gd name="connsiteY11" fmla="*/ 0 h 323087"/>
                <a:gd name="connsiteX12" fmla="*/ 185356 w 237934"/>
                <a:gd name="connsiteY12" fmla="*/ 11144 h 323087"/>
                <a:gd name="connsiteX13" fmla="*/ 230314 w 237934"/>
                <a:gd name="connsiteY13" fmla="*/ 44863 h 323087"/>
                <a:gd name="connsiteX14" fmla="*/ 188404 w 237934"/>
                <a:gd name="connsiteY14" fmla="*/ 82867 h 323087"/>
                <a:gd name="connsiteX15" fmla="*/ 159639 w 237934"/>
                <a:gd name="connsiteY15" fmla="*/ 61150 h 323087"/>
                <a:gd name="connsiteX16" fmla="*/ 124206 w 237934"/>
                <a:gd name="connsiteY16" fmla="*/ 53911 h 323087"/>
                <a:gd name="connsiteX17" fmla="*/ 90773 w 237934"/>
                <a:gd name="connsiteY17" fmla="*/ 63532 h 323087"/>
                <a:gd name="connsiteX18" fmla="*/ 79343 w 237934"/>
                <a:gd name="connsiteY18" fmla="*/ 88582 h 323087"/>
                <a:gd name="connsiteX19" fmla="*/ 91250 w 237934"/>
                <a:gd name="connsiteY19" fmla="*/ 112109 h 323087"/>
                <a:gd name="connsiteX20" fmla="*/ 136017 w 237934"/>
                <a:gd name="connsiteY20" fmla="*/ 126873 h 323087"/>
                <a:gd name="connsiteX21" fmla="*/ 212598 w 237934"/>
                <a:gd name="connsiteY21" fmla="*/ 159734 h 323087"/>
                <a:gd name="connsiteX22" fmla="*/ 237934 w 237934"/>
                <a:gd name="connsiteY22" fmla="*/ 223647 h 323087"/>
                <a:gd name="connsiteX23" fmla="*/ 205073 w 237934"/>
                <a:gd name="connsiteY23" fmla="*/ 295656 h 323087"/>
                <a:gd name="connsiteX24" fmla="*/ 119158 w 237934"/>
                <a:gd name="connsiteY24" fmla="*/ 323088 h 323087"/>
                <a:gd name="connsiteX25" fmla="*/ 48958 w 237934"/>
                <a:gd name="connsiteY25" fmla="*/ 308610 h 323087"/>
                <a:gd name="connsiteX26" fmla="*/ 0 w 237934"/>
                <a:gd name="connsiteY26" fmla="*/ 266414 h 32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37934" h="323087">
                  <a:moveTo>
                    <a:pt x="0" y="266414"/>
                  </a:moveTo>
                  <a:lnTo>
                    <a:pt x="43434" y="227552"/>
                  </a:lnTo>
                  <a:cubicBezTo>
                    <a:pt x="54673" y="242411"/>
                    <a:pt x="66675" y="252984"/>
                    <a:pt x="79438" y="259366"/>
                  </a:cubicBezTo>
                  <a:cubicBezTo>
                    <a:pt x="92202" y="265652"/>
                    <a:pt x="105632" y="268891"/>
                    <a:pt x="119729" y="268891"/>
                  </a:cubicBezTo>
                  <a:cubicBezTo>
                    <a:pt x="135636" y="268891"/>
                    <a:pt x="147923" y="265557"/>
                    <a:pt x="156781" y="258794"/>
                  </a:cubicBezTo>
                  <a:cubicBezTo>
                    <a:pt x="165640" y="252031"/>
                    <a:pt x="170021" y="242602"/>
                    <a:pt x="170021" y="230315"/>
                  </a:cubicBezTo>
                  <a:cubicBezTo>
                    <a:pt x="170021" y="220313"/>
                    <a:pt x="165830" y="211836"/>
                    <a:pt x="157543" y="205169"/>
                  </a:cubicBezTo>
                  <a:cubicBezTo>
                    <a:pt x="149162" y="198406"/>
                    <a:pt x="136779" y="193548"/>
                    <a:pt x="120301" y="190500"/>
                  </a:cubicBezTo>
                  <a:cubicBezTo>
                    <a:pt x="79915" y="183452"/>
                    <a:pt x="51721" y="171926"/>
                    <a:pt x="35719" y="156019"/>
                  </a:cubicBezTo>
                  <a:cubicBezTo>
                    <a:pt x="19717" y="140017"/>
                    <a:pt x="11716" y="120301"/>
                    <a:pt x="11716" y="96774"/>
                  </a:cubicBezTo>
                  <a:cubicBezTo>
                    <a:pt x="11716" y="66580"/>
                    <a:pt x="22574" y="42958"/>
                    <a:pt x="44291" y="25813"/>
                  </a:cubicBezTo>
                  <a:cubicBezTo>
                    <a:pt x="66008" y="8668"/>
                    <a:pt x="93345" y="0"/>
                    <a:pt x="126301" y="0"/>
                  </a:cubicBezTo>
                  <a:cubicBezTo>
                    <a:pt x="147447" y="0"/>
                    <a:pt x="167068" y="3715"/>
                    <a:pt x="185356" y="11144"/>
                  </a:cubicBezTo>
                  <a:cubicBezTo>
                    <a:pt x="203644" y="18574"/>
                    <a:pt x="218599" y="29813"/>
                    <a:pt x="230314" y="44863"/>
                  </a:cubicBezTo>
                  <a:lnTo>
                    <a:pt x="188404" y="82867"/>
                  </a:lnTo>
                  <a:cubicBezTo>
                    <a:pt x="179165" y="73247"/>
                    <a:pt x="169545" y="66008"/>
                    <a:pt x="159639" y="61150"/>
                  </a:cubicBezTo>
                  <a:cubicBezTo>
                    <a:pt x="149733" y="56293"/>
                    <a:pt x="137827" y="53911"/>
                    <a:pt x="124206" y="53911"/>
                  </a:cubicBezTo>
                  <a:cubicBezTo>
                    <a:pt x="109538" y="53911"/>
                    <a:pt x="98393" y="57150"/>
                    <a:pt x="90773" y="63532"/>
                  </a:cubicBezTo>
                  <a:cubicBezTo>
                    <a:pt x="83153" y="70009"/>
                    <a:pt x="79343" y="78296"/>
                    <a:pt x="79343" y="88582"/>
                  </a:cubicBezTo>
                  <a:cubicBezTo>
                    <a:pt x="79343" y="98679"/>
                    <a:pt x="83344" y="106490"/>
                    <a:pt x="91250" y="112109"/>
                  </a:cubicBezTo>
                  <a:cubicBezTo>
                    <a:pt x="99155" y="117729"/>
                    <a:pt x="114109" y="122682"/>
                    <a:pt x="136017" y="126873"/>
                  </a:cubicBezTo>
                  <a:cubicBezTo>
                    <a:pt x="170212" y="132683"/>
                    <a:pt x="195739" y="143637"/>
                    <a:pt x="212598" y="159734"/>
                  </a:cubicBezTo>
                  <a:cubicBezTo>
                    <a:pt x="229457" y="175831"/>
                    <a:pt x="237934" y="197072"/>
                    <a:pt x="237934" y="223647"/>
                  </a:cubicBezTo>
                  <a:cubicBezTo>
                    <a:pt x="237934" y="253365"/>
                    <a:pt x="226981" y="277368"/>
                    <a:pt x="205073" y="295656"/>
                  </a:cubicBezTo>
                  <a:cubicBezTo>
                    <a:pt x="183166" y="313944"/>
                    <a:pt x="154496" y="323088"/>
                    <a:pt x="119158" y="323088"/>
                  </a:cubicBezTo>
                  <a:cubicBezTo>
                    <a:pt x="93440" y="323088"/>
                    <a:pt x="70009" y="318230"/>
                    <a:pt x="48958" y="308610"/>
                  </a:cubicBezTo>
                  <a:cubicBezTo>
                    <a:pt x="27718" y="298990"/>
                    <a:pt x="11430" y="284893"/>
                    <a:pt x="0" y="266414"/>
                  </a:cubicBezTo>
                  <a:close/>
                </a:path>
              </a:pathLst>
            </a:custGeom>
            <a:grpFill/>
            <a:ln w="9525" cap="flat">
              <a:noFill/>
              <a:prstDash val="solid"/>
              <a:miter/>
            </a:ln>
          </p:spPr>
          <p:txBody>
            <a:bodyPr rtlCol="0" anchor="ctr"/>
            <a:lstStyle/>
            <a:p>
              <a:pPr lvl="0"/>
              <a:endParaRPr lang="en-US"/>
            </a:p>
          </p:txBody>
        </p:sp>
        <p:sp>
          <p:nvSpPr>
            <p:cNvPr id="42" name="Freeform: Shape 41">
              <a:extLst>
                <a:ext uri="{FF2B5EF4-FFF2-40B4-BE49-F238E27FC236}">
                  <a16:creationId xmlns:a16="http://schemas.microsoft.com/office/drawing/2014/main" id="{2F0258E8-5ACC-998D-FF28-86B9188CD14D}"/>
                </a:ext>
              </a:extLst>
            </p:cNvPr>
            <p:cNvSpPr/>
            <p:nvPr/>
          </p:nvSpPr>
          <p:spPr>
            <a:xfrm>
              <a:off x="6654831" y="3021996"/>
              <a:ext cx="322611" cy="323278"/>
            </a:xfrm>
            <a:custGeom>
              <a:avLst/>
              <a:gdLst>
                <a:gd name="connsiteX0" fmla="*/ 160020 w 322611"/>
                <a:gd name="connsiteY0" fmla="*/ 323279 h 323278"/>
                <a:gd name="connsiteX1" fmla="*/ 43244 w 322611"/>
                <a:gd name="connsiteY1" fmla="*/ 280130 h 323278"/>
                <a:gd name="connsiteX2" fmla="*/ 0 w 322611"/>
                <a:gd name="connsiteY2" fmla="*/ 164021 h 323278"/>
                <a:gd name="connsiteX3" fmla="*/ 45815 w 322611"/>
                <a:gd name="connsiteY3" fmla="*/ 45053 h 323278"/>
                <a:gd name="connsiteX4" fmla="*/ 164306 w 322611"/>
                <a:gd name="connsiteY4" fmla="*/ 0 h 323278"/>
                <a:gd name="connsiteX5" fmla="*/ 280225 w 322611"/>
                <a:gd name="connsiteY5" fmla="*/ 44291 h 323278"/>
                <a:gd name="connsiteX6" fmla="*/ 322612 w 322611"/>
                <a:gd name="connsiteY6" fmla="*/ 158877 h 323278"/>
                <a:gd name="connsiteX7" fmla="*/ 278035 w 322611"/>
                <a:gd name="connsiteY7" fmla="*/ 276892 h 323278"/>
                <a:gd name="connsiteX8" fmla="*/ 160020 w 322611"/>
                <a:gd name="connsiteY8" fmla="*/ 323279 h 323278"/>
                <a:gd name="connsiteX9" fmla="*/ 162782 w 322611"/>
                <a:gd name="connsiteY9" fmla="*/ 265081 h 323278"/>
                <a:gd name="connsiteX10" fmla="*/ 226219 w 322611"/>
                <a:gd name="connsiteY10" fmla="*/ 236696 h 323278"/>
                <a:gd name="connsiteX11" fmla="*/ 248698 w 322611"/>
                <a:gd name="connsiteY11" fmla="*/ 160687 h 323278"/>
                <a:gd name="connsiteX12" fmla="*/ 226124 w 322611"/>
                <a:gd name="connsiteY12" fmla="*/ 86487 h 323278"/>
                <a:gd name="connsiteX13" fmla="*/ 162496 w 322611"/>
                <a:gd name="connsiteY13" fmla="*/ 58484 h 323278"/>
                <a:gd name="connsiteX14" fmla="*/ 97822 w 322611"/>
                <a:gd name="connsiteY14" fmla="*/ 87440 h 323278"/>
                <a:gd name="connsiteX15" fmla="*/ 73533 w 322611"/>
                <a:gd name="connsiteY15" fmla="*/ 162497 h 323278"/>
                <a:gd name="connsiteX16" fmla="*/ 97536 w 322611"/>
                <a:gd name="connsiteY16" fmla="*/ 237554 h 323278"/>
                <a:gd name="connsiteX17" fmla="*/ 162782 w 322611"/>
                <a:gd name="connsiteY17" fmla="*/ 265081 h 323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2611" h="323278">
                  <a:moveTo>
                    <a:pt x="160020" y="323279"/>
                  </a:moveTo>
                  <a:cubicBezTo>
                    <a:pt x="110966" y="323279"/>
                    <a:pt x="72009" y="308896"/>
                    <a:pt x="43244" y="280130"/>
                  </a:cubicBezTo>
                  <a:cubicBezTo>
                    <a:pt x="14383" y="251365"/>
                    <a:pt x="0" y="212693"/>
                    <a:pt x="0" y="164021"/>
                  </a:cubicBezTo>
                  <a:cubicBezTo>
                    <a:pt x="191" y="114776"/>
                    <a:pt x="15526" y="75152"/>
                    <a:pt x="45815" y="45053"/>
                  </a:cubicBezTo>
                  <a:cubicBezTo>
                    <a:pt x="76200" y="15050"/>
                    <a:pt x="115633" y="0"/>
                    <a:pt x="164306" y="0"/>
                  </a:cubicBezTo>
                  <a:cubicBezTo>
                    <a:pt x="213360" y="0"/>
                    <a:pt x="252032" y="14764"/>
                    <a:pt x="280225" y="44291"/>
                  </a:cubicBezTo>
                  <a:cubicBezTo>
                    <a:pt x="308420" y="73819"/>
                    <a:pt x="322612" y="112014"/>
                    <a:pt x="322612" y="158877"/>
                  </a:cubicBezTo>
                  <a:cubicBezTo>
                    <a:pt x="322612" y="206693"/>
                    <a:pt x="307753" y="246031"/>
                    <a:pt x="278035" y="276892"/>
                  </a:cubicBezTo>
                  <a:cubicBezTo>
                    <a:pt x="248221" y="307848"/>
                    <a:pt x="208883" y="323279"/>
                    <a:pt x="160020" y="323279"/>
                  </a:cubicBezTo>
                  <a:close/>
                  <a:moveTo>
                    <a:pt x="162782" y="265081"/>
                  </a:moveTo>
                  <a:cubicBezTo>
                    <a:pt x="190119" y="265081"/>
                    <a:pt x="211265" y="255651"/>
                    <a:pt x="226219" y="236696"/>
                  </a:cubicBezTo>
                  <a:cubicBezTo>
                    <a:pt x="241173" y="217837"/>
                    <a:pt x="248698" y="192500"/>
                    <a:pt x="248698" y="160687"/>
                  </a:cubicBezTo>
                  <a:cubicBezTo>
                    <a:pt x="248698" y="129921"/>
                    <a:pt x="241173" y="105251"/>
                    <a:pt x="226124" y="86487"/>
                  </a:cubicBezTo>
                  <a:cubicBezTo>
                    <a:pt x="211074" y="67818"/>
                    <a:pt x="189833" y="58484"/>
                    <a:pt x="162496" y="58484"/>
                  </a:cubicBezTo>
                  <a:cubicBezTo>
                    <a:pt x="135541" y="58484"/>
                    <a:pt x="114014" y="68104"/>
                    <a:pt x="97822" y="87440"/>
                  </a:cubicBezTo>
                  <a:cubicBezTo>
                    <a:pt x="81629" y="106775"/>
                    <a:pt x="73533" y="131731"/>
                    <a:pt x="73533" y="162497"/>
                  </a:cubicBezTo>
                  <a:cubicBezTo>
                    <a:pt x="73533" y="194215"/>
                    <a:pt x="81534" y="219266"/>
                    <a:pt x="97536" y="237554"/>
                  </a:cubicBezTo>
                  <a:cubicBezTo>
                    <a:pt x="113443" y="255937"/>
                    <a:pt x="135255" y="265081"/>
                    <a:pt x="162782" y="265081"/>
                  </a:cubicBezTo>
                  <a:close/>
                </a:path>
              </a:pathLst>
            </a:custGeom>
            <a:grpFill/>
            <a:ln w="9525" cap="flat">
              <a:noFill/>
              <a:prstDash val="solid"/>
              <a:miter/>
            </a:ln>
          </p:spPr>
          <p:txBody>
            <a:bodyPr rtlCol="0" anchor="ctr"/>
            <a:lstStyle/>
            <a:p>
              <a:pPr lvl="0"/>
              <a:endParaRPr lang="en-US"/>
            </a:p>
          </p:txBody>
        </p:sp>
        <p:sp>
          <p:nvSpPr>
            <p:cNvPr id="43" name="Freeform: Shape 42">
              <a:extLst>
                <a:ext uri="{FF2B5EF4-FFF2-40B4-BE49-F238E27FC236}">
                  <a16:creationId xmlns:a16="http://schemas.microsoft.com/office/drawing/2014/main" id="{DCF38FD1-2344-8801-A259-B96FFCAA9E88}"/>
                </a:ext>
              </a:extLst>
            </p:cNvPr>
            <p:cNvSpPr/>
            <p:nvPr/>
          </p:nvSpPr>
          <p:spPr>
            <a:xfrm>
              <a:off x="7005351" y="2874073"/>
              <a:ext cx="228314" cy="464057"/>
            </a:xfrm>
            <a:custGeom>
              <a:avLst/>
              <a:gdLst>
                <a:gd name="connsiteX0" fmla="*/ 198596 w 228314"/>
                <a:gd name="connsiteY0" fmla="*/ 68770 h 464057"/>
                <a:gd name="connsiteX1" fmla="*/ 182499 w 228314"/>
                <a:gd name="connsiteY1" fmla="*/ 60769 h 464057"/>
                <a:gd name="connsiteX2" fmla="*/ 164306 w 228314"/>
                <a:gd name="connsiteY2" fmla="*/ 57912 h 464057"/>
                <a:gd name="connsiteX3" fmla="*/ 134588 w 228314"/>
                <a:gd name="connsiteY3" fmla="*/ 70009 h 464057"/>
                <a:gd name="connsiteX4" fmla="*/ 124206 w 228314"/>
                <a:gd name="connsiteY4" fmla="*/ 106204 h 464057"/>
                <a:gd name="connsiteX5" fmla="*/ 124206 w 228314"/>
                <a:gd name="connsiteY5" fmla="*/ 155353 h 464057"/>
                <a:gd name="connsiteX6" fmla="*/ 195644 w 228314"/>
                <a:gd name="connsiteY6" fmla="*/ 155353 h 464057"/>
                <a:gd name="connsiteX7" fmla="*/ 195644 w 228314"/>
                <a:gd name="connsiteY7" fmla="*/ 211455 h 464057"/>
                <a:gd name="connsiteX8" fmla="*/ 124206 w 228314"/>
                <a:gd name="connsiteY8" fmla="*/ 211455 h 464057"/>
                <a:gd name="connsiteX9" fmla="*/ 124206 w 228314"/>
                <a:gd name="connsiteY9" fmla="*/ 464058 h 464057"/>
                <a:gd name="connsiteX10" fmla="*/ 52483 w 228314"/>
                <a:gd name="connsiteY10" fmla="*/ 464058 h 464057"/>
                <a:gd name="connsiteX11" fmla="*/ 52483 w 228314"/>
                <a:gd name="connsiteY11" fmla="*/ 211360 h 464057"/>
                <a:gd name="connsiteX12" fmla="*/ 0 w 228314"/>
                <a:gd name="connsiteY12" fmla="*/ 211360 h 464057"/>
                <a:gd name="connsiteX13" fmla="*/ 0 w 228314"/>
                <a:gd name="connsiteY13" fmla="*/ 155258 h 464057"/>
                <a:gd name="connsiteX14" fmla="*/ 52483 w 228314"/>
                <a:gd name="connsiteY14" fmla="*/ 155258 h 464057"/>
                <a:gd name="connsiteX15" fmla="*/ 52483 w 228314"/>
                <a:gd name="connsiteY15" fmla="*/ 105537 h 464057"/>
                <a:gd name="connsiteX16" fmla="*/ 80963 w 228314"/>
                <a:gd name="connsiteY16" fmla="*/ 28384 h 464057"/>
                <a:gd name="connsiteX17" fmla="*/ 161354 w 228314"/>
                <a:gd name="connsiteY17" fmla="*/ 0 h 464057"/>
                <a:gd name="connsiteX18" fmla="*/ 195739 w 228314"/>
                <a:gd name="connsiteY18" fmla="*/ 4096 h 464057"/>
                <a:gd name="connsiteX19" fmla="*/ 228314 w 228314"/>
                <a:gd name="connsiteY19" fmla="*/ 16573 h 464057"/>
                <a:gd name="connsiteX20" fmla="*/ 198596 w 228314"/>
                <a:gd name="connsiteY20" fmla="*/ 68770 h 46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8314" h="464057">
                  <a:moveTo>
                    <a:pt x="198596" y="68770"/>
                  </a:moveTo>
                  <a:cubicBezTo>
                    <a:pt x="193357" y="65341"/>
                    <a:pt x="188023" y="62674"/>
                    <a:pt x="182499" y="60769"/>
                  </a:cubicBezTo>
                  <a:cubicBezTo>
                    <a:pt x="176974" y="58864"/>
                    <a:pt x="170879" y="57912"/>
                    <a:pt x="164306" y="57912"/>
                  </a:cubicBezTo>
                  <a:cubicBezTo>
                    <a:pt x="151447" y="57912"/>
                    <a:pt x="141541" y="61913"/>
                    <a:pt x="134588" y="70009"/>
                  </a:cubicBezTo>
                  <a:cubicBezTo>
                    <a:pt x="127635" y="78010"/>
                    <a:pt x="124206" y="90106"/>
                    <a:pt x="124206" y="106204"/>
                  </a:cubicBezTo>
                  <a:lnTo>
                    <a:pt x="124206" y="155353"/>
                  </a:lnTo>
                  <a:lnTo>
                    <a:pt x="195644" y="155353"/>
                  </a:lnTo>
                  <a:lnTo>
                    <a:pt x="195644" y="211455"/>
                  </a:lnTo>
                  <a:lnTo>
                    <a:pt x="124206" y="211455"/>
                  </a:lnTo>
                  <a:lnTo>
                    <a:pt x="124206" y="464058"/>
                  </a:lnTo>
                  <a:lnTo>
                    <a:pt x="52483" y="464058"/>
                  </a:lnTo>
                  <a:lnTo>
                    <a:pt x="52483" y="211360"/>
                  </a:lnTo>
                  <a:lnTo>
                    <a:pt x="0" y="211360"/>
                  </a:lnTo>
                  <a:lnTo>
                    <a:pt x="0" y="155258"/>
                  </a:lnTo>
                  <a:lnTo>
                    <a:pt x="52483" y="155258"/>
                  </a:lnTo>
                  <a:lnTo>
                    <a:pt x="52483" y="105537"/>
                  </a:lnTo>
                  <a:cubicBezTo>
                    <a:pt x="52483" y="72962"/>
                    <a:pt x="62008" y="47244"/>
                    <a:pt x="80963" y="28384"/>
                  </a:cubicBezTo>
                  <a:cubicBezTo>
                    <a:pt x="99917" y="9525"/>
                    <a:pt x="126682" y="0"/>
                    <a:pt x="161354" y="0"/>
                  </a:cubicBezTo>
                  <a:cubicBezTo>
                    <a:pt x="173164" y="0"/>
                    <a:pt x="184690" y="1333"/>
                    <a:pt x="195739" y="4096"/>
                  </a:cubicBezTo>
                  <a:cubicBezTo>
                    <a:pt x="206788" y="6763"/>
                    <a:pt x="217646" y="10954"/>
                    <a:pt x="228314" y="16573"/>
                  </a:cubicBezTo>
                  <a:lnTo>
                    <a:pt x="198596" y="68770"/>
                  </a:lnTo>
                  <a:close/>
                </a:path>
              </a:pathLst>
            </a:custGeom>
            <a:grpFill/>
            <a:ln w="9525" cap="flat">
              <a:noFill/>
              <a:prstDash val="solid"/>
              <a:miter/>
            </a:ln>
          </p:spPr>
          <p:txBody>
            <a:bodyPr rtlCol="0" anchor="ctr"/>
            <a:lstStyle/>
            <a:p>
              <a:pPr lvl="0"/>
              <a:endParaRPr lang="en-US"/>
            </a:p>
          </p:txBody>
        </p:sp>
        <p:sp>
          <p:nvSpPr>
            <p:cNvPr id="44" name="Freeform: Shape 43">
              <a:extLst>
                <a:ext uri="{FF2B5EF4-FFF2-40B4-BE49-F238E27FC236}">
                  <a16:creationId xmlns:a16="http://schemas.microsoft.com/office/drawing/2014/main" id="{8E3C9592-C598-B93C-B685-EF6F3D4C5426}"/>
                </a:ext>
              </a:extLst>
            </p:cNvPr>
            <p:cNvSpPr/>
            <p:nvPr/>
          </p:nvSpPr>
          <p:spPr>
            <a:xfrm>
              <a:off x="7197757" y="2941034"/>
              <a:ext cx="215836" cy="404240"/>
            </a:xfrm>
            <a:custGeom>
              <a:avLst/>
              <a:gdLst>
                <a:gd name="connsiteX0" fmla="*/ 215836 w 215836"/>
                <a:gd name="connsiteY0" fmla="*/ 382524 h 404240"/>
                <a:gd name="connsiteX1" fmla="*/ 184309 w 215836"/>
                <a:gd name="connsiteY1" fmla="*/ 398335 h 404240"/>
                <a:gd name="connsiteX2" fmla="*/ 142875 w 215836"/>
                <a:gd name="connsiteY2" fmla="*/ 404241 h 404240"/>
                <a:gd name="connsiteX3" fmla="*/ 74485 w 215836"/>
                <a:gd name="connsiteY3" fmla="*/ 381000 h 404240"/>
                <a:gd name="connsiteX4" fmla="*/ 51530 w 215836"/>
                <a:gd name="connsiteY4" fmla="*/ 313182 h 404240"/>
                <a:gd name="connsiteX5" fmla="*/ 51530 w 215836"/>
                <a:gd name="connsiteY5" fmla="*/ 144399 h 404240"/>
                <a:gd name="connsiteX6" fmla="*/ 0 w 215836"/>
                <a:gd name="connsiteY6" fmla="*/ 144399 h 404240"/>
                <a:gd name="connsiteX7" fmla="*/ 0 w 215836"/>
                <a:gd name="connsiteY7" fmla="*/ 88297 h 404240"/>
                <a:gd name="connsiteX8" fmla="*/ 51530 w 215836"/>
                <a:gd name="connsiteY8" fmla="*/ 88297 h 404240"/>
                <a:gd name="connsiteX9" fmla="*/ 51530 w 215836"/>
                <a:gd name="connsiteY9" fmla="*/ 12668 h 404240"/>
                <a:gd name="connsiteX10" fmla="*/ 123539 w 215836"/>
                <a:gd name="connsiteY10" fmla="*/ 0 h 404240"/>
                <a:gd name="connsiteX11" fmla="*/ 123539 w 215836"/>
                <a:gd name="connsiteY11" fmla="*/ 88297 h 404240"/>
                <a:gd name="connsiteX12" fmla="*/ 202216 w 215836"/>
                <a:gd name="connsiteY12" fmla="*/ 88297 h 404240"/>
                <a:gd name="connsiteX13" fmla="*/ 202216 w 215836"/>
                <a:gd name="connsiteY13" fmla="*/ 144399 h 404240"/>
                <a:gd name="connsiteX14" fmla="*/ 123539 w 215836"/>
                <a:gd name="connsiteY14" fmla="*/ 144399 h 404240"/>
                <a:gd name="connsiteX15" fmla="*/ 123539 w 215836"/>
                <a:gd name="connsiteY15" fmla="*/ 302990 h 404240"/>
                <a:gd name="connsiteX16" fmla="*/ 132588 w 215836"/>
                <a:gd name="connsiteY16" fmla="*/ 336328 h 404240"/>
                <a:gd name="connsiteX17" fmla="*/ 157924 w 215836"/>
                <a:gd name="connsiteY17" fmla="*/ 346996 h 404240"/>
                <a:gd name="connsiteX18" fmla="*/ 174784 w 215836"/>
                <a:gd name="connsiteY18" fmla="*/ 343948 h 404240"/>
                <a:gd name="connsiteX19" fmla="*/ 193453 w 215836"/>
                <a:gd name="connsiteY19" fmla="*/ 333661 h 404240"/>
                <a:gd name="connsiteX20" fmla="*/ 215836 w 215836"/>
                <a:gd name="connsiteY20" fmla="*/ 382524 h 404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5836" h="404240">
                  <a:moveTo>
                    <a:pt x="215836" y="382524"/>
                  </a:moveTo>
                  <a:cubicBezTo>
                    <a:pt x="207550" y="389191"/>
                    <a:pt x="197072" y="394430"/>
                    <a:pt x="184309" y="398335"/>
                  </a:cubicBezTo>
                  <a:cubicBezTo>
                    <a:pt x="171545" y="402241"/>
                    <a:pt x="157734" y="404241"/>
                    <a:pt x="142875" y="404241"/>
                  </a:cubicBezTo>
                  <a:cubicBezTo>
                    <a:pt x="112490" y="404241"/>
                    <a:pt x="89725" y="396526"/>
                    <a:pt x="74485" y="381000"/>
                  </a:cubicBezTo>
                  <a:cubicBezTo>
                    <a:pt x="59246" y="365570"/>
                    <a:pt x="51530" y="342900"/>
                    <a:pt x="51530" y="313182"/>
                  </a:cubicBezTo>
                  <a:lnTo>
                    <a:pt x="51530" y="144399"/>
                  </a:lnTo>
                  <a:lnTo>
                    <a:pt x="0" y="144399"/>
                  </a:lnTo>
                  <a:lnTo>
                    <a:pt x="0" y="88297"/>
                  </a:lnTo>
                  <a:lnTo>
                    <a:pt x="51530" y="88297"/>
                  </a:lnTo>
                  <a:lnTo>
                    <a:pt x="51530" y="12668"/>
                  </a:lnTo>
                  <a:lnTo>
                    <a:pt x="123539" y="0"/>
                  </a:lnTo>
                  <a:lnTo>
                    <a:pt x="123539" y="88297"/>
                  </a:lnTo>
                  <a:lnTo>
                    <a:pt x="202216" y="88297"/>
                  </a:lnTo>
                  <a:lnTo>
                    <a:pt x="202216" y="144399"/>
                  </a:lnTo>
                  <a:lnTo>
                    <a:pt x="123539" y="144399"/>
                  </a:lnTo>
                  <a:lnTo>
                    <a:pt x="123539" y="302990"/>
                  </a:lnTo>
                  <a:cubicBezTo>
                    <a:pt x="123539" y="318040"/>
                    <a:pt x="126587" y="329184"/>
                    <a:pt x="132588" y="336328"/>
                  </a:cubicBezTo>
                  <a:cubicBezTo>
                    <a:pt x="138589" y="343472"/>
                    <a:pt x="147066" y="346996"/>
                    <a:pt x="157924" y="346996"/>
                  </a:cubicBezTo>
                  <a:cubicBezTo>
                    <a:pt x="163544" y="346996"/>
                    <a:pt x="169164" y="345948"/>
                    <a:pt x="174784" y="343948"/>
                  </a:cubicBezTo>
                  <a:cubicBezTo>
                    <a:pt x="180403" y="341947"/>
                    <a:pt x="186595" y="338518"/>
                    <a:pt x="193453" y="333661"/>
                  </a:cubicBezTo>
                  <a:lnTo>
                    <a:pt x="215836" y="382524"/>
                  </a:lnTo>
                  <a:close/>
                </a:path>
              </a:pathLst>
            </a:custGeom>
            <a:grpFill/>
            <a:ln w="9525" cap="flat">
              <a:noFill/>
              <a:prstDash val="solid"/>
              <a:miter/>
            </a:ln>
          </p:spPr>
          <p:txBody>
            <a:bodyPr rtlCol="0" anchor="ctr"/>
            <a:lstStyle/>
            <a:p>
              <a:pPr lvl="0"/>
              <a:endParaRPr lang="en-US"/>
            </a:p>
          </p:txBody>
        </p:sp>
        <p:sp>
          <p:nvSpPr>
            <p:cNvPr id="45" name="Freeform: Shape 44">
              <a:extLst>
                <a:ext uri="{FF2B5EF4-FFF2-40B4-BE49-F238E27FC236}">
                  <a16:creationId xmlns:a16="http://schemas.microsoft.com/office/drawing/2014/main" id="{F09C894C-806D-2061-E0CD-5A5C5CF9F862}"/>
                </a:ext>
              </a:extLst>
            </p:cNvPr>
            <p:cNvSpPr/>
            <p:nvPr/>
          </p:nvSpPr>
          <p:spPr>
            <a:xfrm>
              <a:off x="4778406" y="3615785"/>
              <a:ext cx="295465" cy="432339"/>
            </a:xfrm>
            <a:custGeom>
              <a:avLst/>
              <a:gdLst>
                <a:gd name="connsiteX0" fmla="*/ 0 w 295465"/>
                <a:gd name="connsiteY0" fmla="*/ 432340 h 432339"/>
                <a:gd name="connsiteX1" fmla="*/ 0 w 295465"/>
                <a:gd name="connsiteY1" fmla="*/ 0 h 432339"/>
                <a:gd name="connsiteX2" fmla="*/ 142018 w 295465"/>
                <a:gd name="connsiteY2" fmla="*/ 0 h 432339"/>
                <a:gd name="connsiteX3" fmla="*/ 243650 w 295465"/>
                <a:gd name="connsiteY3" fmla="*/ 27908 h 432339"/>
                <a:gd name="connsiteX4" fmla="*/ 279178 w 295465"/>
                <a:gd name="connsiteY4" fmla="*/ 107633 h 432339"/>
                <a:gd name="connsiteX5" fmla="*/ 260033 w 295465"/>
                <a:gd name="connsiteY5" fmla="*/ 166116 h 432339"/>
                <a:gd name="connsiteX6" fmla="*/ 211074 w 295465"/>
                <a:gd name="connsiteY6" fmla="*/ 201644 h 432339"/>
                <a:gd name="connsiteX7" fmla="*/ 211074 w 295465"/>
                <a:gd name="connsiteY7" fmla="*/ 202883 h 432339"/>
                <a:gd name="connsiteX8" fmla="*/ 272891 w 295465"/>
                <a:gd name="connsiteY8" fmla="*/ 238125 h 432339"/>
                <a:gd name="connsiteX9" fmla="*/ 295466 w 295465"/>
                <a:gd name="connsiteY9" fmla="*/ 305657 h 432339"/>
                <a:gd name="connsiteX10" fmla="*/ 254794 w 295465"/>
                <a:gd name="connsiteY10" fmla="*/ 397764 h 432339"/>
                <a:gd name="connsiteX11" fmla="*/ 145923 w 295465"/>
                <a:gd name="connsiteY11" fmla="*/ 432245 h 432339"/>
                <a:gd name="connsiteX12" fmla="*/ 0 w 295465"/>
                <a:gd name="connsiteY12" fmla="*/ 432245 h 432339"/>
                <a:gd name="connsiteX13" fmla="*/ 73819 w 295465"/>
                <a:gd name="connsiteY13" fmla="*/ 60008 h 432339"/>
                <a:gd name="connsiteX14" fmla="*/ 73819 w 295465"/>
                <a:gd name="connsiteY14" fmla="*/ 181546 h 432339"/>
                <a:gd name="connsiteX15" fmla="*/ 123539 w 295465"/>
                <a:gd name="connsiteY15" fmla="*/ 181546 h 432339"/>
                <a:gd name="connsiteX16" fmla="*/ 180404 w 295465"/>
                <a:gd name="connsiteY16" fmla="*/ 164973 h 432339"/>
                <a:gd name="connsiteX17" fmla="*/ 201359 w 295465"/>
                <a:gd name="connsiteY17" fmla="*/ 116110 h 432339"/>
                <a:gd name="connsiteX18" fmla="*/ 183833 w 295465"/>
                <a:gd name="connsiteY18" fmla="*/ 74390 h 432339"/>
                <a:gd name="connsiteX19" fmla="*/ 133160 w 295465"/>
                <a:gd name="connsiteY19" fmla="*/ 60103 h 432339"/>
                <a:gd name="connsiteX20" fmla="*/ 73819 w 295465"/>
                <a:gd name="connsiteY20" fmla="*/ 60103 h 432339"/>
                <a:gd name="connsiteX21" fmla="*/ 73819 w 295465"/>
                <a:gd name="connsiteY21" fmla="*/ 240316 h 432339"/>
                <a:gd name="connsiteX22" fmla="*/ 73819 w 295465"/>
                <a:gd name="connsiteY22" fmla="*/ 372332 h 432339"/>
                <a:gd name="connsiteX23" fmla="*/ 135350 w 295465"/>
                <a:gd name="connsiteY23" fmla="*/ 372332 h 432339"/>
                <a:gd name="connsiteX24" fmla="*/ 196406 w 295465"/>
                <a:gd name="connsiteY24" fmla="*/ 354235 h 432339"/>
                <a:gd name="connsiteX25" fmla="*/ 217646 w 295465"/>
                <a:gd name="connsiteY25" fmla="*/ 304800 h 432339"/>
                <a:gd name="connsiteX26" fmla="*/ 195167 w 295465"/>
                <a:gd name="connsiteY26" fmla="*/ 256889 h 432339"/>
                <a:gd name="connsiteX27" fmla="*/ 129635 w 295465"/>
                <a:gd name="connsiteY27" fmla="*/ 240316 h 432339"/>
                <a:gd name="connsiteX28" fmla="*/ 73819 w 295465"/>
                <a:gd name="connsiteY28" fmla="*/ 240316 h 432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95465" h="432339">
                  <a:moveTo>
                    <a:pt x="0" y="432340"/>
                  </a:moveTo>
                  <a:lnTo>
                    <a:pt x="0" y="0"/>
                  </a:lnTo>
                  <a:lnTo>
                    <a:pt x="142018" y="0"/>
                  </a:lnTo>
                  <a:cubicBezTo>
                    <a:pt x="186023" y="0"/>
                    <a:pt x="219932" y="9334"/>
                    <a:pt x="243650" y="27908"/>
                  </a:cubicBezTo>
                  <a:cubicBezTo>
                    <a:pt x="267367" y="46482"/>
                    <a:pt x="279178" y="73057"/>
                    <a:pt x="279178" y="107633"/>
                  </a:cubicBezTo>
                  <a:cubicBezTo>
                    <a:pt x="279178" y="129730"/>
                    <a:pt x="272796" y="149257"/>
                    <a:pt x="260033" y="166116"/>
                  </a:cubicBezTo>
                  <a:cubicBezTo>
                    <a:pt x="247269" y="182975"/>
                    <a:pt x="230981" y="194882"/>
                    <a:pt x="211074" y="201644"/>
                  </a:cubicBezTo>
                  <a:lnTo>
                    <a:pt x="211074" y="202883"/>
                  </a:lnTo>
                  <a:cubicBezTo>
                    <a:pt x="237173" y="207740"/>
                    <a:pt x="257842" y="219456"/>
                    <a:pt x="272891" y="238125"/>
                  </a:cubicBezTo>
                  <a:cubicBezTo>
                    <a:pt x="287941" y="256794"/>
                    <a:pt x="295466" y="279368"/>
                    <a:pt x="295466" y="305657"/>
                  </a:cubicBezTo>
                  <a:cubicBezTo>
                    <a:pt x="295466" y="344043"/>
                    <a:pt x="281940" y="374713"/>
                    <a:pt x="254794" y="397764"/>
                  </a:cubicBezTo>
                  <a:cubicBezTo>
                    <a:pt x="227648" y="420814"/>
                    <a:pt x="191357" y="432245"/>
                    <a:pt x="145923" y="432245"/>
                  </a:cubicBezTo>
                  <a:lnTo>
                    <a:pt x="0" y="432245"/>
                  </a:lnTo>
                  <a:close/>
                  <a:moveTo>
                    <a:pt x="73819" y="60008"/>
                  </a:moveTo>
                  <a:lnTo>
                    <a:pt x="73819" y="181546"/>
                  </a:lnTo>
                  <a:lnTo>
                    <a:pt x="123539" y="181546"/>
                  </a:lnTo>
                  <a:cubicBezTo>
                    <a:pt x="147447" y="181546"/>
                    <a:pt x="166402" y="176022"/>
                    <a:pt x="180404" y="164973"/>
                  </a:cubicBezTo>
                  <a:cubicBezTo>
                    <a:pt x="194405" y="153924"/>
                    <a:pt x="201359" y="137636"/>
                    <a:pt x="201359" y="116110"/>
                  </a:cubicBezTo>
                  <a:cubicBezTo>
                    <a:pt x="201359" y="97822"/>
                    <a:pt x="195548" y="83915"/>
                    <a:pt x="183833" y="74390"/>
                  </a:cubicBezTo>
                  <a:cubicBezTo>
                    <a:pt x="172212" y="64865"/>
                    <a:pt x="155258" y="60103"/>
                    <a:pt x="133160" y="60103"/>
                  </a:cubicBezTo>
                  <a:lnTo>
                    <a:pt x="73819" y="60103"/>
                  </a:lnTo>
                  <a:close/>
                  <a:moveTo>
                    <a:pt x="73819" y="240316"/>
                  </a:moveTo>
                  <a:lnTo>
                    <a:pt x="73819" y="372332"/>
                  </a:lnTo>
                  <a:lnTo>
                    <a:pt x="135350" y="372332"/>
                  </a:lnTo>
                  <a:cubicBezTo>
                    <a:pt x="161925" y="372332"/>
                    <a:pt x="182213" y="366332"/>
                    <a:pt x="196406" y="354235"/>
                  </a:cubicBezTo>
                  <a:cubicBezTo>
                    <a:pt x="210598" y="342138"/>
                    <a:pt x="217646" y="325660"/>
                    <a:pt x="217646" y="304800"/>
                  </a:cubicBezTo>
                  <a:cubicBezTo>
                    <a:pt x="217646" y="283940"/>
                    <a:pt x="210122" y="267938"/>
                    <a:pt x="195167" y="256889"/>
                  </a:cubicBezTo>
                  <a:cubicBezTo>
                    <a:pt x="180213" y="245840"/>
                    <a:pt x="158306" y="240316"/>
                    <a:pt x="129635" y="240316"/>
                  </a:cubicBezTo>
                  <a:lnTo>
                    <a:pt x="73819" y="240316"/>
                  </a:lnTo>
                  <a:close/>
                </a:path>
              </a:pathLst>
            </a:custGeom>
            <a:grpFill/>
            <a:ln w="9525" cap="flat">
              <a:noFill/>
              <a:prstDash val="solid"/>
              <a:miter/>
            </a:ln>
          </p:spPr>
          <p:txBody>
            <a:bodyPr rtlCol="0" anchor="ctr"/>
            <a:lstStyle/>
            <a:p>
              <a:pPr lvl="0"/>
              <a:endParaRPr lang="en-US"/>
            </a:p>
          </p:txBody>
        </p:sp>
        <p:sp>
          <p:nvSpPr>
            <p:cNvPr id="46" name="Freeform: Shape 45">
              <a:extLst>
                <a:ext uri="{FF2B5EF4-FFF2-40B4-BE49-F238E27FC236}">
                  <a16:creationId xmlns:a16="http://schemas.microsoft.com/office/drawing/2014/main" id="{16D8EAF5-09AD-2C85-5423-3425CCA59219}"/>
                </a:ext>
              </a:extLst>
            </p:cNvPr>
            <p:cNvSpPr/>
            <p:nvPr/>
          </p:nvSpPr>
          <p:spPr>
            <a:xfrm>
              <a:off x="5127307" y="3739419"/>
              <a:ext cx="277082" cy="315944"/>
            </a:xfrm>
            <a:custGeom>
              <a:avLst/>
              <a:gdLst>
                <a:gd name="connsiteX0" fmla="*/ 277082 w 277082"/>
                <a:gd name="connsiteY0" fmla="*/ 308705 h 315944"/>
                <a:gd name="connsiteX1" fmla="*/ 205073 w 277082"/>
                <a:gd name="connsiteY1" fmla="*/ 308705 h 315944"/>
                <a:gd name="connsiteX2" fmla="*/ 205073 w 277082"/>
                <a:gd name="connsiteY2" fmla="*/ 266795 h 315944"/>
                <a:gd name="connsiteX3" fmla="*/ 203549 w 277082"/>
                <a:gd name="connsiteY3" fmla="*/ 266795 h 315944"/>
                <a:gd name="connsiteX4" fmla="*/ 162973 w 277082"/>
                <a:gd name="connsiteY4" fmla="*/ 302514 h 315944"/>
                <a:gd name="connsiteX5" fmla="*/ 109442 w 277082"/>
                <a:gd name="connsiteY5" fmla="*/ 315944 h 315944"/>
                <a:gd name="connsiteX6" fmla="*/ 27623 w 277082"/>
                <a:gd name="connsiteY6" fmla="*/ 283845 h 315944"/>
                <a:gd name="connsiteX7" fmla="*/ 0 w 277082"/>
                <a:gd name="connsiteY7" fmla="*/ 189929 h 315944"/>
                <a:gd name="connsiteX8" fmla="*/ 0 w 277082"/>
                <a:gd name="connsiteY8" fmla="*/ 0 h 315944"/>
                <a:gd name="connsiteX9" fmla="*/ 71723 w 277082"/>
                <a:gd name="connsiteY9" fmla="*/ 0 h 315944"/>
                <a:gd name="connsiteX10" fmla="*/ 71723 w 277082"/>
                <a:gd name="connsiteY10" fmla="*/ 180308 h 315944"/>
                <a:gd name="connsiteX11" fmla="*/ 86487 w 277082"/>
                <a:gd name="connsiteY11" fmla="*/ 238316 h 315944"/>
                <a:gd name="connsiteX12" fmla="*/ 132588 w 277082"/>
                <a:gd name="connsiteY12" fmla="*/ 257746 h 315944"/>
                <a:gd name="connsiteX13" fmla="*/ 184785 w 277082"/>
                <a:gd name="connsiteY13" fmla="*/ 234506 h 315944"/>
                <a:gd name="connsiteX14" fmla="*/ 204978 w 277082"/>
                <a:gd name="connsiteY14" fmla="*/ 176022 h 315944"/>
                <a:gd name="connsiteX15" fmla="*/ 204978 w 277082"/>
                <a:gd name="connsiteY15" fmla="*/ 0 h 315944"/>
                <a:gd name="connsiteX16" fmla="*/ 276987 w 277082"/>
                <a:gd name="connsiteY16" fmla="*/ 0 h 315944"/>
                <a:gd name="connsiteX17" fmla="*/ 276987 w 277082"/>
                <a:gd name="connsiteY17" fmla="*/ 308705 h 31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7082" h="315944">
                  <a:moveTo>
                    <a:pt x="277082" y="308705"/>
                  </a:moveTo>
                  <a:lnTo>
                    <a:pt x="205073" y="308705"/>
                  </a:lnTo>
                  <a:lnTo>
                    <a:pt x="205073" y="266795"/>
                  </a:lnTo>
                  <a:lnTo>
                    <a:pt x="203549" y="266795"/>
                  </a:lnTo>
                  <a:cubicBezTo>
                    <a:pt x="193739" y="281654"/>
                    <a:pt x="180213" y="293561"/>
                    <a:pt x="162973" y="302514"/>
                  </a:cubicBezTo>
                  <a:cubicBezTo>
                    <a:pt x="145828" y="311467"/>
                    <a:pt x="127921" y="315944"/>
                    <a:pt x="109442" y="315944"/>
                  </a:cubicBezTo>
                  <a:cubicBezTo>
                    <a:pt x="73247" y="315944"/>
                    <a:pt x="46006" y="305276"/>
                    <a:pt x="27623" y="283845"/>
                  </a:cubicBezTo>
                  <a:cubicBezTo>
                    <a:pt x="9239" y="262414"/>
                    <a:pt x="0" y="231172"/>
                    <a:pt x="0" y="189929"/>
                  </a:cubicBezTo>
                  <a:lnTo>
                    <a:pt x="0" y="0"/>
                  </a:lnTo>
                  <a:lnTo>
                    <a:pt x="71723" y="0"/>
                  </a:lnTo>
                  <a:lnTo>
                    <a:pt x="71723" y="180308"/>
                  </a:lnTo>
                  <a:cubicBezTo>
                    <a:pt x="71723" y="206026"/>
                    <a:pt x="76676" y="225362"/>
                    <a:pt x="86487" y="238316"/>
                  </a:cubicBezTo>
                  <a:cubicBezTo>
                    <a:pt x="96298" y="251270"/>
                    <a:pt x="111728" y="257746"/>
                    <a:pt x="132588" y="257746"/>
                  </a:cubicBezTo>
                  <a:cubicBezTo>
                    <a:pt x="153924" y="257746"/>
                    <a:pt x="171260" y="250031"/>
                    <a:pt x="184785" y="234506"/>
                  </a:cubicBezTo>
                  <a:cubicBezTo>
                    <a:pt x="198215" y="219075"/>
                    <a:pt x="204978" y="199549"/>
                    <a:pt x="204978" y="176022"/>
                  </a:cubicBezTo>
                  <a:lnTo>
                    <a:pt x="204978" y="0"/>
                  </a:lnTo>
                  <a:lnTo>
                    <a:pt x="276987" y="0"/>
                  </a:lnTo>
                  <a:lnTo>
                    <a:pt x="276987" y="308705"/>
                  </a:lnTo>
                  <a:close/>
                </a:path>
              </a:pathLst>
            </a:custGeom>
            <a:grpFill/>
            <a:ln w="9525" cap="flat">
              <a:noFill/>
              <a:prstDash val="solid"/>
              <a:miter/>
            </a:ln>
          </p:spPr>
          <p:txBody>
            <a:bodyPr rtlCol="0" anchor="ctr"/>
            <a:lstStyle/>
            <a:p>
              <a:pPr lvl="0"/>
              <a:endParaRPr lang="en-US"/>
            </a:p>
          </p:txBody>
        </p:sp>
        <p:sp>
          <p:nvSpPr>
            <p:cNvPr id="47" name="Freeform: Shape 46">
              <a:extLst>
                <a:ext uri="{FF2B5EF4-FFF2-40B4-BE49-F238E27FC236}">
                  <a16:creationId xmlns:a16="http://schemas.microsoft.com/office/drawing/2014/main" id="{41D48DC6-29F1-E101-22A6-2A4974A86073}"/>
                </a:ext>
              </a:extLst>
            </p:cNvPr>
            <p:cNvSpPr/>
            <p:nvPr/>
          </p:nvSpPr>
          <p:spPr>
            <a:xfrm>
              <a:off x="5474112" y="3595497"/>
              <a:ext cx="89344" cy="452627"/>
            </a:xfrm>
            <a:custGeom>
              <a:avLst/>
              <a:gdLst>
                <a:gd name="connsiteX0" fmla="*/ 44387 w 89344"/>
                <a:gd name="connsiteY0" fmla="*/ 86296 h 452627"/>
                <a:gd name="connsiteX1" fmla="*/ 12383 w 89344"/>
                <a:gd name="connsiteY1" fmla="*/ 73438 h 452627"/>
                <a:gd name="connsiteX2" fmla="*/ 0 w 89344"/>
                <a:gd name="connsiteY2" fmla="*/ 42862 h 452627"/>
                <a:gd name="connsiteX3" fmla="*/ 12383 w 89344"/>
                <a:gd name="connsiteY3" fmla="*/ 12382 h 452627"/>
                <a:gd name="connsiteX4" fmla="*/ 44387 w 89344"/>
                <a:gd name="connsiteY4" fmla="*/ 0 h 452627"/>
                <a:gd name="connsiteX5" fmla="*/ 76962 w 89344"/>
                <a:gd name="connsiteY5" fmla="*/ 12382 h 452627"/>
                <a:gd name="connsiteX6" fmla="*/ 89344 w 89344"/>
                <a:gd name="connsiteY6" fmla="*/ 43148 h 452627"/>
                <a:gd name="connsiteX7" fmla="*/ 76962 w 89344"/>
                <a:gd name="connsiteY7" fmla="*/ 73914 h 452627"/>
                <a:gd name="connsiteX8" fmla="*/ 44387 w 89344"/>
                <a:gd name="connsiteY8" fmla="*/ 86296 h 452627"/>
                <a:gd name="connsiteX9" fmla="*/ 80296 w 89344"/>
                <a:gd name="connsiteY9" fmla="*/ 452628 h 452627"/>
                <a:gd name="connsiteX10" fmla="*/ 8287 w 89344"/>
                <a:gd name="connsiteY10" fmla="*/ 452628 h 452627"/>
                <a:gd name="connsiteX11" fmla="*/ 8287 w 89344"/>
                <a:gd name="connsiteY11" fmla="*/ 143923 h 452627"/>
                <a:gd name="connsiteX12" fmla="*/ 80296 w 89344"/>
                <a:gd name="connsiteY12" fmla="*/ 143923 h 452627"/>
                <a:gd name="connsiteX13" fmla="*/ 80296 w 89344"/>
                <a:gd name="connsiteY13" fmla="*/ 452628 h 452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344" h="452627">
                  <a:moveTo>
                    <a:pt x="44387" y="86296"/>
                  </a:moveTo>
                  <a:cubicBezTo>
                    <a:pt x="31337" y="86296"/>
                    <a:pt x="20669" y="82010"/>
                    <a:pt x="12383" y="73438"/>
                  </a:cubicBezTo>
                  <a:cubicBezTo>
                    <a:pt x="4191" y="64865"/>
                    <a:pt x="0" y="54673"/>
                    <a:pt x="0" y="42862"/>
                  </a:cubicBezTo>
                  <a:cubicBezTo>
                    <a:pt x="0" y="30766"/>
                    <a:pt x="4096" y="20669"/>
                    <a:pt x="12383" y="12382"/>
                  </a:cubicBezTo>
                  <a:cubicBezTo>
                    <a:pt x="20574" y="4191"/>
                    <a:pt x="31242" y="0"/>
                    <a:pt x="44387" y="0"/>
                  </a:cubicBezTo>
                  <a:cubicBezTo>
                    <a:pt x="57817" y="0"/>
                    <a:pt x="68675" y="4096"/>
                    <a:pt x="76962" y="12382"/>
                  </a:cubicBezTo>
                  <a:cubicBezTo>
                    <a:pt x="85154" y="20669"/>
                    <a:pt x="89344" y="30861"/>
                    <a:pt x="89344" y="43148"/>
                  </a:cubicBezTo>
                  <a:cubicBezTo>
                    <a:pt x="89344" y="55435"/>
                    <a:pt x="85249" y="65627"/>
                    <a:pt x="76962" y="73914"/>
                  </a:cubicBezTo>
                  <a:cubicBezTo>
                    <a:pt x="68675" y="82201"/>
                    <a:pt x="57817" y="86296"/>
                    <a:pt x="44387" y="86296"/>
                  </a:cubicBezTo>
                  <a:close/>
                  <a:moveTo>
                    <a:pt x="80296" y="452628"/>
                  </a:moveTo>
                  <a:lnTo>
                    <a:pt x="8287" y="452628"/>
                  </a:lnTo>
                  <a:lnTo>
                    <a:pt x="8287" y="143923"/>
                  </a:lnTo>
                  <a:lnTo>
                    <a:pt x="80296" y="143923"/>
                  </a:lnTo>
                  <a:lnTo>
                    <a:pt x="80296" y="452628"/>
                  </a:lnTo>
                  <a:close/>
                </a:path>
              </a:pathLst>
            </a:custGeom>
            <a:grpFill/>
            <a:ln w="9525" cap="flat">
              <a:noFill/>
              <a:prstDash val="solid"/>
              <a:miter/>
            </a:ln>
          </p:spPr>
          <p:txBody>
            <a:bodyPr rtlCol="0" anchor="ctr"/>
            <a:lstStyle/>
            <a:p>
              <a:pPr lvl="0"/>
              <a:endParaRPr lang="en-US"/>
            </a:p>
          </p:txBody>
        </p:sp>
        <p:sp>
          <p:nvSpPr>
            <p:cNvPr id="48" name="Freeform: Shape 47">
              <a:extLst>
                <a:ext uri="{FF2B5EF4-FFF2-40B4-BE49-F238E27FC236}">
                  <a16:creationId xmlns:a16="http://schemas.microsoft.com/office/drawing/2014/main" id="{94ED9001-40D4-230C-B4DF-5A682FCB9026}"/>
                </a:ext>
              </a:extLst>
            </p:cNvPr>
            <p:cNvSpPr/>
            <p:nvPr/>
          </p:nvSpPr>
          <p:spPr>
            <a:xfrm>
              <a:off x="5632608" y="3591115"/>
              <a:ext cx="72009" cy="457009"/>
            </a:xfrm>
            <a:custGeom>
              <a:avLst/>
              <a:gdLst>
                <a:gd name="connsiteX0" fmla="*/ 0 w 72009"/>
                <a:gd name="connsiteY0" fmla="*/ 457010 h 457009"/>
                <a:gd name="connsiteX1" fmla="*/ 0 w 72009"/>
                <a:gd name="connsiteY1" fmla="*/ 0 h 457009"/>
                <a:gd name="connsiteX2" fmla="*/ 72009 w 72009"/>
                <a:gd name="connsiteY2" fmla="*/ 0 h 457009"/>
                <a:gd name="connsiteX3" fmla="*/ 72009 w 72009"/>
                <a:gd name="connsiteY3" fmla="*/ 457010 h 457009"/>
                <a:gd name="connsiteX4" fmla="*/ 0 w 72009"/>
                <a:gd name="connsiteY4" fmla="*/ 457010 h 457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09" h="457009">
                  <a:moveTo>
                    <a:pt x="0" y="457010"/>
                  </a:moveTo>
                  <a:lnTo>
                    <a:pt x="0" y="0"/>
                  </a:lnTo>
                  <a:lnTo>
                    <a:pt x="72009" y="0"/>
                  </a:lnTo>
                  <a:lnTo>
                    <a:pt x="72009" y="457010"/>
                  </a:lnTo>
                  <a:lnTo>
                    <a:pt x="0" y="457010"/>
                  </a:lnTo>
                  <a:close/>
                </a:path>
              </a:pathLst>
            </a:custGeom>
            <a:grpFill/>
            <a:ln w="9525" cap="flat">
              <a:noFill/>
              <a:prstDash val="solid"/>
              <a:miter/>
            </a:ln>
          </p:spPr>
          <p:txBody>
            <a:bodyPr rtlCol="0" anchor="ctr"/>
            <a:lstStyle/>
            <a:p>
              <a:pPr lvl="0"/>
              <a:endParaRPr lang="en-US"/>
            </a:p>
          </p:txBody>
        </p:sp>
        <p:sp>
          <p:nvSpPr>
            <p:cNvPr id="49" name="Freeform: Shape 48">
              <a:extLst>
                <a:ext uri="{FF2B5EF4-FFF2-40B4-BE49-F238E27FC236}">
                  <a16:creationId xmlns:a16="http://schemas.microsoft.com/office/drawing/2014/main" id="{8ECE2672-803A-4CCD-D87E-E28B6D2FD4F1}"/>
                </a:ext>
              </a:extLst>
            </p:cNvPr>
            <p:cNvSpPr/>
            <p:nvPr/>
          </p:nvSpPr>
          <p:spPr>
            <a:xfrm>
              <a:off x="5763006" y="3591020"/>
              <a:ext cx="307181" cy="464248"/>
            </a:xfrm>
            <a:custGeom>
              <a:avLst/>
              <a:gdLst>
                <a:gd name="connsiteX0" fmla="*/ 233934 w 307181"/>
                <a:gd name="connsiteY0" fmla="*/ 414242 h 464248"/>
                <a:gd name="connsiteX1" fmla="*/ 191548 w 307181"/>
                <a:gd name="connsiteY1" fmla="*/ 451580 h 464248"/>
                <a:gd name="connsiteX2" fmla="*/ 133255 w 307181"/>
                <a:gd name="connsiteY2" fmla="*/ 464248 h 464248"/>
                <a:gd name="connsiteX3" fmla="*/ 35719 w 307181"/>
                <a:gd name="connsiteY3" fmla="*/ 423100 h 464248"/>
                <a:gd name="connsiteX4" fmla="*/ 0 w 307181"/>
                <a:gd name="connsiteY4" fmla="*/ 309944 h 464248"/>
                <a:gd name="connsiteX5" fmla="*/ 39910 w 307181"/>
                <a:gd name="connsiteY5" fmla="*/ 186785 h 464248"/>
                <a:gd name="connsiteX6" fmla="*/ 146494 w 307181"/>
                <a:gd name="connsiteY6" fmla="*/ 141065 h 464248"/>
                <a:gd name="connsiteX7" fmla="*/ 198691 w 307181"/>
                <a:gd name="connsiteY7" fmla="*/ 152686 h 464248"/>
                <a:gd name="connsiteX8" fmla="*/ 233934 w 307181"/>
                <a:gd name="connsiteY8" fmla="*/ 181451 h 464248"/>
                <a:gd name="connsiteX9" fmla="*/ 235172 w 307181"/>
                <a:gd name="connsiteY9" fmla="*/ 181451 h 464248"/>
                <a:gd name="connsiteX10" fmla="*/ 235172 w 307181"/>
                <a:gd name="connsiteY10" fmla="*/ 0 h 464248"/>
                <a:gd name="connsiteX11" fmla="*/ 307181 w 307181"/>
                <a:gd name="connsiteY11" fmla="*/ 0 h 464248"/>
                <a:gd name="connsiteX12" fmla="*/ 307181 w 307181"/>
                <a:gd name="connsiteY12" fmla="*/ 457105 h 464248"/>
                <a:gd name="connsiteX13" fmla="*/ 235172 w 307181"/>
                <a:gd name="connsiteY13" fmla="*/ 457105 h 464248"/>
                <a:gd name="connsiteX14" fmla="*/ 235172 w 307181"/>
                <a:gd name="connsiteY14" fmla="*/ 414337 h 464248"/>
                <a:gd name="connsiteX15" fmla="*/ 233934 w 307181"/>
                <a:gd name="connsiteY15" fmla="*/ 414337 h 464248"/>
                <a:gd name="connsiteX16" fmla="*/ 73533 w 307181"/>
                <a:gd name="connsiteY16" fmla="*/ 307277 h 464248"/>
                <a:gd name="connsiteX17" fmla="*/ 94678 w 307181"/>
                <a:gd name="connsiteY17" fmla="*/ 379762 h 464248"/>
                <a:gd name="connsiteX18" fmla="*/ 152876 w 307181"/>
                <a:gd name="connsiteY18" fmla="*/ 406146 h 464248"/>
                <a:gd name="connsiteX19" fmla="*/ 213360 w 307181"/>
                <a:gd name="connsiteY19" fmla="*/ 379952 h 464248"/>
                <a:gd name="connsiteX20" fmla="*/ 236125 w 307181"/>
                <a:gd name="connsiteY20" fmla="*/ 312420 h 464248"/>
                <a:gd name="connsiteX21" fmla="*/ 236125 w 307181"/>
                <a:gd name="connsiteY21" fmla="*/ 277749 h 464248"/>
                <a:gd name="connsiteX22" fmla="*/ 214312 w 307181"/>
                <a:gd name="connsiteY22" fmla="*/ 221932 h 464248"/>
                <a:gd name="connsiteX23" fmla="*/ 157448 w 307181"/>
                <a:gd name="connsiteY23" fmla="*/ 199358 h 464248"/>
                <a:gd name="connsiteX24" fmla="*/ 96107 w 307181"/>
                <a:gd name="connsiteY24" fmla="*/ 227552 h 464248"/>
                <a:gd name="connsiteX25" fmla="*/ 73533 w 307181"/>
                <a:gd name="connsiteY25" fmla="*/ 307277 h 464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07181" h="464248">
                  <a:moveTo>
                    <a:pt x="233934" y="414242"/>
                  </a:moveTo>
                  <a:cubicBezTo>
                    <a:pt x="222694" y="430720"/>
                    <a:pt x="208598" y="443198"/>
                    <a:pt x="191548" y="451580"/>
                  </a:cubicBezTo>
                  <a:cubicBezTo>
                    <a:pt x="174593" y="460057"/>
                    <a:pt x="155067" y="464248"/>
                    <a:pt x="133255" y="464248"/>
                  </a:cubicBezTo>
                  <a:cubicBezTo>
                    <a:pt x="92011" y="464248"/>
                    <a:pt x="59531" y="450532"/>
                    <a:pt x="35719" y="423100"/>
                  </a:cubicBezTo>
                  <a:cubicBezTo>
                    <a:pt x="11906" y="395669"/>
                    <a:pt x="0" y="357949"/>
                    <a:pt x="0" y="309944"/>
                  </a:cubicBezTo>
                  <a:cubicBezTo>
                    <a:pt x="0" y="258318"/>
                    <a:pt x="13335" y="217265"/>
                    <a:pt x="39910" y="186785"/>
                  </a:cubicBezTo>
                  <a:cubicBezTo>
                    <a:pt x="66580" y="156305"/>
                    <a:pt x="102013" y="141065"/>
                    <a:pt x="146494" y="141065"/>
                  </a:cubicBezTo>
                  <a:cubicBezTo>
                    <a:pt x="165830" y="141065"/>
                    <a:pt x="183166" y="144970"/>
                    <a:pt x="198691" y="152686"/>
                  </a:cubicBezTo>
                  <a:cubicBezTo>
                    <a:pt x="214122" y="160401"/>
                    <a:pt x="225933" y="170021"/>
                    <a:pt x="233934" y="181451"/>
                  </a:cubicBezTo>
                  <a:lnTo>
                    <a:pt x="235172" y="181451"/>
                  </a:lnTo>
                  <a:lnTo>
                    <a:pt x="235172" y="0"/>
                  </a:lnTo>
                  <a:lnTo>
                    <a:pt x="307181" y="0"/>
                  </a:lnTo>
                  <a:lnTo>
                    <a:pt x="307181" y="457105"/>
                  </a:lnTo>
                  <a:lnTo>
                    <a:pt x="235172" y="457105"/>
                  </a:lnTo>
                  <a:lnTo>
                    <a:pt x="235172" y="414337"/>
                  </a:lnTo>
                  <a:lnTo>
                    <a:pt x="233934" y="414337"/>
                  </a:lnTo>
                  <a:close/>
                  <a:moveTo>
                    <a:pt x="73533" y="307277"/>
                  </a:moveTo>
                  <a:cubicBezTo>
                    <a:pt x="73533" y="338042"/>
                    <a:pt x="80581" y="362236"/>
                    <a:pt x="94678" y="379762"/>
                  </a:cubicBezTo>
                  <a:cubicBezTo>
                    <a:pt x="108776" y="397383"/>
                    <a:pt x="128111" y="406146"/>
                    <a:pt x="152876" y="406146"/>
                  </a:cubicBezTo>
                  <a:cubicBezTo>
                    <a:pt x="178022" y="406146"/>
                    <a:pt x="198120" y="397383"/>
                    <a:pt x="213360" y="379952"/>
                  </a:cubicBezTo>
                  <a:cubicBezTo>
                    <a:pt x="228505" y="362426"/>
                    <a:pt x="236125" y="339947"/>
                    <a:pt x="236125" y="312420"/>
                  </a:cubicBezTo>
                  <a:lnTo>
                    <a:pt x="236125" y="277749"/>
                  </a:lnTo>
                  <a:cubicBezTo>
                    <a:pt x="236125" y="255651"/>
                    <a:pt x="228790" y="237077"/>
                    <a:pt x="214312" y="221932"/>
                  </a:cubicBezTo>
                  <a:cubicBezTo>
                    <a:pt x="199739" y="206883"/>
                    <a:pt x="180785" y="199358"/>
                    <a:pt x="157448" y="199358"/>
                  </a:cubicBezTo>
                  <a:cubicBezTo>
                    <a:pt x="131540" y="199358"/>
                    <a:pt x="111061" y="208788"/>
                    <a:pt x="96107" y="227552"/>
                  </a:cubicBezTo>
                  <a:cubicBezTo>
                    <a:pt x="81058" y="246316"/>
                    <a:pt x="73533" y="272891"/>
                    <a:pt x="73533" y="307277"/>
                  </a:cubicBezTo>
                  <a:close/>
                </a:path>
              </a:pathLst>
            </a:custGeom>
            <a:grpFill/>
            <a:ln w="9525" cap="flat">
              <a:noFill/>
              <a:prstDash val="solid"/>
              <a:miter/>
            </a:ln>
          </p:spPr>
          <p:txBody>
            <a:bodyPr rtlCol="0" anchor="ctr"/>
            <a:lstStyle/>
            <a:p>
              <a:pPr lvl="0"/>
              <a:endParaRPr lang="en-US"/>
            </a:p>
          </p:txBody>
        </p:sp>
      </p:grpSp>
      <p:pic>
        <p:nvPicPr>
          <p:cNvPr id="8" name="MS logo white - EMF" descr="Microsoft logo white text version">
            <a:extLst>
              <a:ext uri="{FF2B5EF4-FFF2-40B4-BE49-F238E27FC236}">
                <a16:creationId xmlns:a16="http://schemas.microsoft.com/office/drawing/2014/main" id="{15937AA8-573C-E1BD-0F91-257EDAB15A15}"/>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851611353"/>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a:lum/>
          </a:blip>
          <a:srcRect/>
          <a:stretch>
            <a:fillRect l="-8000" r="-8000"/>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white">
          <a:xfrm>
            <a:off x="584200" y="2305051"/>
            <a:ext cx="5577840" cy="1228726"/>
          </a:xfrm>
          <a:noFill/>
        </p:spPr>
        <p:txBody>
          <a:bodyPr vert="horz" wrap="square" lIns="0" tIns="0" rIns="0" bIns="0" rtlCol="0" anchor="b" anchorCtr="0">
            <a:spAutoFit/>
          </a:bodyPr>
          <a:lstStyle>
            <a:lvl1pPr>
              <a:defRPr lang="en-US" sz="4000" dirty="0">
                <a:solidFill>
                  <a:srgbClr val="F8E3BB"/>
                </a:solidFill>
              </a:defRPr>
            </a:lvl1pPr>
          </a:lstStyle>
          <a:p>
            <a:pPr lvl="0"/>
            <a:r>
              <a:rPr lang="en-US"/>
              <a:t>Event name or presentation title </a:t>
            </a:r>
          </a:p>
        </p:txBody>
      </p:sp>
      <p:sp>
        <p:nvSpPr>
          <p:cNvPr id="5" name="Text Placeholder 4"/>
          <p:cNvSpPr>
            <a:spLocks noGrp="1"/>
          </p:cNvSpPr>
          <p:nvPr>
            <p:ph type="body" sz="quarter" idx="12" hasCustomPrompt="1"/>
          </p:nvPr>
        </p:nvSpPr>
        <p:spPr bwMode="white">
          <a:xfrm>
            <a:off x="584200" y="3962400"/>
            <a:ext cx="5577840" cy="276999"/>
          </a:xfrm>
          <a:noFill/>
        </p:spPr>
        <p:txBody>
          <a:bodyPr wrap="square" lIns="0" tIns="0" rIns="0" bIns="0">
            <a:spAutoFit/>
          </a:bodyPr>
          <a:lstStyle>
            <a:lvl1pPr marL="0" indent="0">
              <a:spcBef>
                <a:spcPts val="0"/>
              </a:spcBef>
              <a:buNone/>
              <a:defRPr sz="18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white - EMF" descr="Microsoft logo white text version">
            <a:extLst>
              <a:ext uri="{FF2B5EF4-FFF2-40B4-BE49-F238E27FC236}">
                <a16:creationId xmlns:a16="http://schemas.microsoft.com/office/drawing/2014/main" id="{21C5D8C2-CDF3-E5A0-6D6B-7DAEA398218E}"/>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633508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74FE235F-02A3-CF25-8716-2552AE84423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6315022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4526567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0794574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1897334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5478658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545623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134476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807CBEB8-AFEF-362F-CB36-DC00FA4C6C8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5436442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13289916"/>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06486337"/>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92436924"/>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5558222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8032442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29807463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03662200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10211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9762154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5479536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10356704"/>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63547967"/>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97022040"/>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73408085"/>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4753947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0317252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8825093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5429637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92413198"/>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135334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6495187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0969187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3766182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7771719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6434410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9190734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428162674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944148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3334726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105500268"/>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40939178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23315217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9906023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17703220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2A446F"/>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8486F01-DF68-A5EF-21B1-35A8E1B05A9A}"/>
              </a:ext>
            </a:extLst>
          </p:cNvPr>
          <p:cNvPicPr>
            <a:picLocks noChangeAspect="1"/>
          </p:cNvPicPr>
          <p:nvPr userDrawn="1"/>
        </p:nvPicPr>
        <p:blipFill>
          <a:blip r:embed="rId2"/>
          <a:srcRect/>
          <a:stretch/>
        </p:blipFill>
        <p:spPr>
          <a:xfrm>
            <a:off x="592" y="333"/>
            <a:ext cx="12190815" cy="6857333"/>
          </a:xfrm>
          <a:prstGeom prst="rect">
            <a:avLst/>
          </a:prstGeom>
        </p:spPr>
      </p:pic>
      <p:sp>
        <p:nvSpPr>
          <p:cNvPr id="2" name="Title 1"/>
          <p:cNvSpPr>
            <a:spLocks noGrp="1"/>
          </p:cNvSpPr>
          <p:nvPr>
            <p:ph type="title" hasCustomPrompt="1"/>
          </p:nvPr>
        </p:nvSpPr>
        <p:spPr>
          <a:xfrm>
            <a:off x="585216" y="2977823"/>
            <a:ext cx="62179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091F2C"/>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21792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rgbClr val="091F2C"/>
                </a:solidFill>
                <a:latin typeface="+mn-lt"/>
              </a:defRPr>
            </a:lvl1pPr>
          </a:lstStyle>
          <a:p>
            <a:pPr lvl="0"/>
            <a:r>
              <a:rPr lang="en-US"/>
              <a:t>Speaker name</a:t>
            </a:r>
          </a:p>
        </p:txBody>
      </p:sp>
    </p:spTree>
    <p:extLst>
      <p:ext uri="{BB962C8B-B14F-4D97-AF65-F5344CB8AC3E}">
        <p14:creationId xmlns:p14="http://schemas.microsoft.com/office/powerpoint/2010/main" val="1453064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1803396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2A446F"/>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1332E73-6C3D-FB47-78B8-52B4E6EE9A63}"/>
              </a:ext>
            </a:extLst>
          </p:cNvPr>
          <p:cNvPicPr>
            <a:picLocks noChangeAspect="1"/>
          </p:cNvPicPr>
          <p:nvPr userDrawn="1"/>
        </p:nvPicPr>
        <p:blipFill>
          <a:blip r:embed="rId2"/>
          <a:srcRect l="1744" t="12104" r="11057" b="697"/>
          <a:stretch/>
        </p:blipFill>
        <p:spPr>
          <a:xfrm>
            <a:off x="0" y="0"/>
            <a:ext cx="12191999" cy="6858000"/>
          </a:xfrm>
          <a:prstGeom prst="rect">
            <a:avLst/>
          </a:prstGeom>
        </p:spPr>
      </p:pic>
      <p:sp>
        <p:nvSpPr>
          <p:cNvPr id="2" name="Title 1"/>
          <p:cNvSpPr>
            <a:spLocks noGrp="1"/>
          </p:cNvSpPr>
          <p:nvPr>
            <p:ph type="title" hasCustomPrompt="1"/>
          </p:nvPr>
        </p:nvSpPr>
        <p:spPr>
          <a:xfrm>
            <a:off x="585216" y="2980408"/>
            <a:ext cx="66751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FFE399"/>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759566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3303334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199948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443855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0461509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0644171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307717437"/>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est patter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E530C24-163F-15BF-3D01-A8CA8BF2688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740835520"/>
      </p:ext>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showMasterSp="0" userDrawn="1">
  <p:cSld name="6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970072089"/>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Blank_Imag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CD90F2B-C625-D74D-0F83-8C5092EAA7D6}"/>
              </a:ext>
            </a:extLst>
          </p:cNvPr>
          <p:cNvPicPr>
            <a:picLocks noChangeAspect="1"/>
          </p:cNvPicPr>
          <p:nvPr userDrawn="1"/>
        </p:nvPicPr>
        <p:blipFill>
          <a:blip r:embed="rId2"/>
          <a:srcRect/>
          <a:stretch/>
        </p:blipFill>
        <p:spPr>
          <a:xfrm>
            <a:off x="0" y="0"/>
            <a:ext cx="12192000" cy="6858000"/>
          </a:xfrm>
          <a:prstGeom prst="rect">
            <a:avLst/>
          </a:prstGeom>
        </p:spPr>
      </p:pic>
      <p:sp>
        <p:nvSpPr>
          <p:cNvPr id="7" name="Footer Placeholder 1">
            <a:extLst>
              <a:ext uri="{FF2B5EF4-FFF2-40B4-BE49-F238E27FC236}">
                <a16:creationId xmlns:a16="http://schemas.microsoft.com/office/drawing/2014/main" id="{7A38BE22-6AA2-521B-285D-5426E1F4F4A9}"/>
              </a:ext>
            </a:extLst>
          </p:cNvPr>
          <p:cNvSpPr>
            <a:spLocks noGrp="1"/>
          </p:cNvSpPr>
          <p:nvPr>
            <p:ph type="ftr" sz="quarter" idx="13"/>
          </p:nvPr>
        </p:nvSpPr>
        <p:spPr>
          <a:xfrm>
            <a:off x="584200" y="6477356"/>
            <a:ext cx="4114800" cy="123111"/>
          </a:xfrm>
        </p:spPr>
        <p:txBody>
          <a:bodyPr/>
          <a:lstStyle>
            <a:lvl1pPr>
              <a:defRPr b="0" i="0">
                <a:solidFill>
                  <a:schemeClr val="bg1"/>
                </a:solidFill>
                <a:latin typeface="Segoe UI Variable Small Light" pitchFamily="2" charset="0"/>
              </a:defRPr>
            </a:lvl1pPr>
          </a:lstStyle>
          <a:p>
            <a:r>
              <a:rPr lang="en-US"/>
              <a:t>Microsoft Confidential</a:t>
            </a:r>
          </a:p>
        </p:txBody>
      </p:sp>
      <p:sp>
        <p:nvSpPr>
          <p:cNvPr id="5" name="Text Placeholder 5">
            <a:extLst>
              <a:ext uri="{FF2B5EF4-FFF2-40B4-BE49-F238E27FC236}">
                <a16:creationId xmlns:a16="http://schemas.microsoft.com/office/drawing/2014/main" id="{E370E6F8-128B-0546-291D-BAC50B5F45B5}"/>
              </a:ext>
            </a:extLst>
          </p:cNvPr>
          <p:cNvSpPr>
            <a:spLocks noGrp="1"/>
          </p:cNvSpPr>
          <p:nvPr>
            <p:ph type="body" sz="quarter" idx="15" hasCustomPrompt="1"/>
          </p:nvPr>
        </p:nvSpPr>
        <p:spPr>
          <a:xfrm>
            <a:off x="584200" y="5381594"/>
            <a:ext cx="11128187" cy="738664"/>
          </a:xfrm>
        </p:spPr>
        <p:txBody>
          <a:bodyPr/>
          <a:lstStyle>
            <a:lvl1pPr marL="0" indent="0">
              <a:buNone/>
              <a:defRPr sz="4800" b="1" i="0">
                <a:solidFill>
                  <a:schemeClr val="bg1"/>
                </a:solidFill>
                <a:latin typeface="Segoe Sans Text" pitchFamily="2" charset="0"/>
                <a:cs typeface="Segoe Sans Text" pitchFamily="2" charset="0"/>
              </a:defRPr>
            </a:lvl1pPr>
          </a:lstStyle>
          <a:p>
            <a:pPr lvl="0"/>
            <a:r>
              <a:rPr lang="en-US"/>
              <a:t>Click to edit title</a:t>
            </a:r>
          </a:p>
        </p:txBody>
      </p:sp>
    </p:spTree>
    <p:extLst>
      <p:ext uri="{BB962C8B-B14F-4D97-AF65-F5344CB8AC3E}">
        <p14:creationId xmlns:p14="http://schemas.microsoft.com/office/powerpoint/2010/main" val="147853414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cSld name="Theme 3">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73103979"/>
      </p:ext>
    </p:extLst>
  </p:cSld>
  <p:clrMapOvr>
    <a:masterClrMapping/>
  </p:clrMapOvr>
  <p:transition>
    <p:fade/>
  </p:transition>
  <p:extLst>
    <p:ext uri="{DCECCB84-F9BA-43D5-87BE-67443E8EF086}">
      <p15:sldGuideLst xmlns:p15="http://schemas.microsoft.com/office/powerpoint/2012/main"/>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137863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2744721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7586248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2596816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6388858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46173974"/>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9668AE-5CD6-D782-C7B5-872E7248B94E}"/>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9" name="Title 1"/>
          <p:cNvSpPr>
            <a:spLocks noGrp="1"/>
          </p:cNvSpPr>
          <p:nvPr>
            <p:ph type="title" hasCustomPrompt="1"/>
          </p:nvPr>
        </p:nvSpPr>
        <p:spPr bwMode="white">
          <a:xfrm>
            <a:off x="584200" y="2425780"/>
            <a:ext cx="5577840" cy="1107996"/>
          </a:xfrm>
          <a:noFill/>
        </p:spPr>
        <p:txBody>
          <a:bodyPr lIns="0" tIns="0" rIns="0" bIns="0" anchor="b" anchorCtr="0">
            <a:spAutoFit/>
          </a:bodyPr>
          <a:lstStyle>
            <a:lvl1pPr algn="l" defTabSz="932742" rtl="0" eaLnBrk="1" latinLnBrk="0" hangingPunct="1">
              <a:lnSpc>
                <a:spcPct val="100000"/>
              </a:lnSpc>
              <a:spcBef>
                <a:spcPct val="0"/>
              </a:spcBef>
              <a:buNone/>
              <a:defRPr lang="en-US" sz="4000" b="0" kern="1200" cap="none" spc="-50" baseline="0" dirty="0">
                <a:ln w="3175">
                  <a:noFill/>
                </a:ln>
                <a:solidFill>
                  <a:srgbClr val="4D3677"/>
                </a:solidFill>
                <a:effectLst/>
                <a:latin typeface="Segoe Sans Display Semibold" pitchFamily="2" charset="0"/>
                <a:ea typeface="+mn-ea"/>
                <a:cs typeface="Segoe Sans Display Semibold" pitchFamily="2" charset="0"/>
              </a:defRPr>
            </a:lvl1pPr>
          </a:lstStyle>
          <a:p>
            <a:pPr marL="0" marR="0" lvl="0" indent="0" algn="l" defTabSz="932742" rtl="0" eaLnBrk="1" fontAlgn="auto" latinLnBrk="0" hangingPunct="1">
              <a:lnSpc>
                <a:spcPct val="90000"/>
              </a:lnSpc>
              <a:spcBef>
                <a:spcPct val="0"/>
              </a:spcBef>
              <a:spcAft>
                <a:spcPts val="0"/>
              </a:spcAft>
              <a:buClrTx/>
              <a:buSzPct val="90000"/>
              <a:buFont typeface="Wingdings" panose="05000000000000000000" pitchFamily="2" charset="2"/>
              <a:buNone/>
              <a:tabLst/>
            </a:pPr>
            <a:r>
              <a:rPr lang="en-US"/>
              <a:t>Event name or presentation title </a:t>
            </a:r>
          </a:p>
        </p:txBody>
      </p:sp>
      <p:sp>
        <p:nvSpPr>
          <p:cNvPr id="5" name="Text Placeholder 4"/>
          <p:cNvSpPr>
            <a:spLocks noGrp="1"/>
          </p:cNvSpPr>
          <p:nvPr>
            <p:ph type="body" sz="quarter" idx="12" hasCustomPrompt="1"/>
          </p:nvPr>
        </p:nvSpPr>
        <p:spPr bwMode="white">
          <a:xfrm>
            <a:off x="584200" y="3962400"/>
            <a:ext cx="5577840" cy="276999"/>
          </a:xfrm>
          <a:noFill/>
        </p:spPr>
        <p:txBody>
          <a:bodyPr wrap="square" lIns="0" tIns="0" rIns="0" bIns="0">
            <a:spAutoFit/>
          </a:bodyPr>
          <a:lstStyle>
            <a:lvl1pPr marL="0" indent="0">
              <a:spcBef>
                <a:spcPts val="0"/>
              </a:spcBef>
              <a:buNone/>
              <a:defRPr sz="1800" spc="0" baseline="0">
                <a:solidFill>
                  <a:srgbClr val="091F2C"/>
                </a:solidFill>
                <a:latin typeface="+mn-lt"/>
                <a:cs typeface="Segoe UI" panose="020B0502040204020203" pitchFamily="34" charset="0"/>
              </a:defRPr>
            </a:lvl1pPr>
          </a:lstStyle>
          <a:p>
            <a:pPr lvl="0"/>
            <a:r>
              <a:rPr lang="en-US"/>
              <a:t>Speaker name or subtitle text</a:t>
            </a:r>
          </a:p>
        </p:txBody>
      </p:sp>
      <p:pic>
        <p:nvPicPr>
          <p:cNvPr id="2" name="MS logo gray - EMF" descr="Microsoft logo, gray text version">
            <a:extLst>
              <a:ext uri="{FF2B5EF4-FFF2-40B4-BE49-F238E27FC236}">
                <a16:creationId xmlns:a16="http://schemas.microsoft.com/office/drawing/2014/main" id="{4B2684EB-34E2-E67F-1ABA-8374FB1B8850}"/>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633138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40605611"/>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28480577"/>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54328601"/>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2290008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5682386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135711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91869532"/>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6613830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3682457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01018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Segoe Sans Display Semibold" pitchFamily="2" charset="0"/>
                <a:cs typeface="Segoe Sans Display Semibold" pitchFamily="2"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76999"/>
          </a:xfrm>
          <a:noFill/>
        </p:spPr>
        <p:txBody>
          <a:bodyPr wrap="square" lIns="0" tIns="0" rIns="0" bIns="0">
            <a:spAutoFit/>
          </a:bodyPr>
          <a:lstStyle>
            <a:lvl1pPr marL="0" indent="0">
              <a:spcBef>
                <a:spcPts val="0"/>
              </a:spcBef>
              <a:buNone/>
              <a:defRPr sz="18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3B0D12AE-ADCF-1091-117F-BB03F7EC506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5343970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3674216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123621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8389390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5728226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9721736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5442284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Developer Code Layout">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56848616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Code Bottom">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65763921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Code Top">
    <p:bg>
      <p:bgPr>
        <a:solidFill>
          <a:schemeClr val="bg2"/>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69285922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Code Right sid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85784024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2482736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Code Left sde">
    <p:bg>
      <p:bgPr>
        <a:solidFill>
          <a:schemeClr val="bg2"/>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98641691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bg2"/>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31A31B0-DA79-E282-BD21-42CF3B67D8EA}"/>
              </a:ext>
            </a:extLst>
          </p:cNvPr>
          <p:cNvPicPr>
            <a:picLocks noChangeAspect="1"/>
          </p:cNvPicPr>
          <p:nvPr userDrawn="1"/>
        </p:nvPicPr>
        <p:blipFill>
          <a:blip r:embed="rId2"/>
          <a:srcRect/>
          <a:stretch/>
        </p:blipFill>
        <p:spPr>
          <a:xfrm>
            <a:off x="0" y="762"/>
            <a:ext cx="12189291" cy="6856476"/>
          </a:xfrm>
          <a:prstGeom prst="rect">
            <a:avLst/>
          </a:prstGeom>
        </p:spPr>
      </p:pic>
      <p:sp>
        <p:nvSpPr>
          <p:cNvPr id="2" name="Title 1"/>
          <p:cNvSpPr>
            <a:spLocks noGrp="1"/>
          </p:cNvSpPr>
          <p:nvPr>
            <p:ph type="title" hasCustomPrompt="1"/>
          </p:nvPr>
        </p:nvSpPr>
        <p:spPr>
          <a:xfrm>
            <a:off x="585216" y="2977823"/>
            <a:ext cx="62179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21792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rgbClr val="FFFFFF"/>
                </a:solidFill>
                <a:latin typeface="+mn-lt"/>
              </a:defRPr>
            </a:lvl1pPr>
          </a:lstStyle>
          <a:p>
            <a:pPr lvl="0"/>
            <a:r>
              <a:rPr lang="en-US"/>
              <a:t>Speaker name</a:t>
            </a:r>
          </a:p>
        </p:txBody>
      </p:sp>
    </p:spTree>
    <p:extLst>
      <p:ext uri="{BB962C8B-B14F-4D97-AF65-F5344CB8AC3E}">
        <p14:creationId xmlns:p14="http://schemas.microsoft.com/office/powerpoint/2010/main" val="15560318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Demo slide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8127639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091F2C"/>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55AB3C7-DD87-C9B0-751D-F81E1404C834}"/>
              </a:ext>
            </a:extLst>
          </p:cNvPr>
          <p:cNvPicPr>
            <a:picLocks noChangeAspect="1"/>
          </p:cNvPicPr>
          <p:nvPr userDrawn="1"/>
        </p:nvPicPr>
        <p:blipFill>
          <a:blip r:embed="rId2"/>
          <a:srcRect/>
          <a:stretch/>
        </p:blipFill>
        <p:spPr>
          <a:xfrm>
            <a:off x="1354" y="762"/>
            <a:ext cx="12189291" cy="6856476"/>
          </a:xfrm>
          <a:prstGeom prst="rect">
            <a:avLst/>
          </a:prstGeom>
        </p:spPr>
      </p:pic>
      <p:sp>
        <p:nvSpPr>
          <p:cNvPr id="2" name="Title 1"/>
          <p:cNvSpPr>
            <a:spLocks noGrp="1"/>
          </p:cNvSpPr>
          <p:nvPr>
            <p:ph type="title" hasCustomPrompt="1"/>
          </p:nvPr>
        </p:nvSpPr>
        <p:spPr>
          <a:xfrm>
            <a:off x="585216" y="2980408"/>
            <a:ext cx="66751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9755566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3846281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685359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4526021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5945197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Black Notes slide Layout">
    <p:bg bwMode="gray">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06547413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est patter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E530C24-163F-15BF-3D01-A8CA8BF2688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295056137"/>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965798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089AF31C-6D63-451B-BE35-F1CE5A8D371B}"/>
              </a:ext>
            </a:extLst>
          </p:cNvPr>
          <p:cNvSpPr>
            <a:spLocks noGrp="1"/>
          </p:cNvSpPr>
          <p:nvPr>
            <p:ph type="ctrTitle" hasCustomPrompt="1"/>
          </p:nvPr>
        </p:nvSpPr>
        <p:spPr>
          <a:xfrm>
            <a:off x="735702" y="503497"/>
            <a:ext cx="4223000" cy="3845891"/>
          </a:xfrm>
        </p:spPr>
        <p:txBody>
          <a:bodyPr/>
          <a:lstStyle>
            <a:lvl1pPr>
              <a:defRPr sz="6000" b="1" spc="1500" baseline="0"/>
            </a:lvl1pPr>
          </a:lstStyle>
          <a:p>
            <a:pPr algn="l"/>
            <a:r>
              <a:rPr lang="en-US"/>
              <a:t>CLICK TO ADD TITLE</a:t>
            </a:r>
          </a:p>
        </p:txBody>
      </p:sp>
      <p:sp>
        <p:nvSpPr>
          <p:cNvPr id="17" name="Subtitle 2">
            <a:extLst>
              <a:ext uri="{FF2B5EF4-FFF2-40B4-BE49-F238E27FC236}">
                <a16:creationId xmlns:a16="http://schemas.microsoft.com/office/drawing/2014/main" id="{7D4FF1DD-E23B-4744-B517-0FC5587EC805}"/>
              </a:ext>
            </a:extLst>
          </p:cNvPr>
          <p:cNvSpPr>
            <a:spLocks noGrp="1"/>
          </p:cNvSpPr>
          <p:nvPr>
            <p:ph type="subTitle" idx="1" hasCustomPrompt="1"/>
          </p:nvPr>
        </p:nvSpPr>
        <p:spPr>
          <a:xfrm>
            <a:off x="735702" y="4441463"/>
            <a:ext cx="4223000" cy="1781123"/>
          </a:xfrm>
        </p:spPr>
        <p:txBody>
          <a:bodyPr/>
          <a:lstStyle>
            <a:lvl1pPr marL="0">
              <a:buNone/>
              <a:defRPr sz="2400" spc="400" baseline="0"/>
            </a:lvl1pPr>
          </a:lstStyle>
          <a:p>
            <a:pPr algn="l"/>
            <a:r>
              <a:rPr lang="en-US"/>
              <a:t>CLICK TO ADD SUBTITLE</a:t>
            </a:r>
          </a:p>
        </p:txBody>
      </p:sp>
      <p:sp>
        <p:nvSpPr>
          <p:cNvPr id="19" name="Graphic 212">
            <a:extLst>
              <a:ext uri="{FF2B5EF4-FFF2-40B4-BE49-F238E27FC236}">
                <a16:creationId xmlns:a16="http://schemas.microsoft.com/office/drawing/2014/main" id="{0E905E14-E19A-49A4-95B0-A4334F09DD52}"/>
              </a:ext>
              <a:ext uri="{C183D7F6-B498-43B3-948B-1728B52AA6E4}">
                <adec:decorative xmlns:adec="http://schemas.microsoft.com/office/drawing/2017/decorative" val="1"/>
              </a:ext>
            </a:extLst>
          </p:cNvPr>
          <p:cNvSpPr/>
          <p:nvPr userDrawn="1"/>
        </p:nvSpPr>
        <p:spPr>
          <a:xfrm>
            <a:off x="10458925" y="819560"/>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20" name="Graphic 212">
            <a:extLst>
              <a:ext uri="{FF2B5EF4-FFF2-40B4-BE49-F238E27FC236}">
                <a16:creationId xmlns:a16="http://schemas.microsoft.com/office/drawing/2014/main" id="{F99F5C16-D21E-4159-9011-D83D6294542A}"/>
              </a:ext>
              <a:ext uri="{C183D7F6-B498-43B3-948B-1728B52AA6E4}">
                <adec:decorative xmlns:adec="http://schemas.microsoft.com/office/drawing/2017/decorative" val="1"/>
              </a:ext>
            </a:extLst>
          </p:cNvPr>
          <p:cNvSpPr/>
          <p:nvPr userDrawn="1"/>
        </p:nvSpPr>
        <p:spPr>
          <a:xfrm>
            <a:off x="10458925" y="819560"/>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198" name="Picture Placeholder 197">
            <a:extLst>
              <a:ext uri="{FF2B5EF4-FFF2-40B4-BE49-F238E27FC236}">
                <a16:creationId xmlns:a16="http://schemas.microsoft.com/office/drawing/2014/main" id="{F9D3FB22-FF74-4855-A816-8D13507F1A88}"/>
              </a:ext>
            </a:extLst>
          </p:cNvPr>
          <p:cNvSpPr>
            <a:spLocks noGrp="1"/>
          </p:cNvSpPr>
          <p:nvPr>
            <p:ph type="pic" sz="quarter" idx="13" hasCustomPrompt="1"/>
          </p:nvPr>
        </p:nvSpPr>
        <p:spPr>
          <a:xfrm>
            <a:off x="5467894" y="587120"/>
            <a:ext cx="5290998" cy="5290998"/>
          </a:xfrm>
          <a:custGeom>
            <a:avLst/>
            <a:gdLst>
              <a:gd name="connsiteX0" fmla="*/ 2645499 w 5290998"/>
              <a:gd name="connsiteY0" fmla="*/ 0 h 5290998"/>
              <a:gd name="connsiteX1" fmla="*/ 5290998 w 5290998"/>
              <a:gd name="connsiteY1" fmla="*/ 2645499 h 5290998"/>
              <a:gd name="connsiteX2" fmla="*/ 2645499 w 5290998"/>
              <a:gd name="connsiteY2" fmla="*/ 5290998 h 5290998"/>
              <a:gd name="connsiteX3" fmla="*/ 0 w 5290998"/>
              <a:gd name="connsiteY3" fmla="*/ 2645499 h 5290998"/>
              <a:gd name="connsiteX4" fmla="*/ 2645499 w 5290998"/>
              <a:gd name="connsiteY4" fmla="*/ 0 h 52909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0998" h="5290998">
                <a:moveTo>
                  <a:pt x="2645499" y="0"/>
                </a:moveTo>
                <a:cubicBezTo>
                  <a:pt x="4106568" y="0"/>
                  <a:pt x="5290998" y="1184430"/>
                  <a:pt x="5290998" y="2645499"/>
                </a:cubicBezTo>
                <a:cubicBezTo>
                  <a:pt x="5290998" y="4106568"/>
                  <a:pt x="4106568" y="5290998"/>
                  <a:pt x="2645499" y="5290998"/>
                </a:cubicBezTo>
                <a:cubicBezTo>
                  <a:pt x="1184430" y="5290998"/>
                  <a:pt x="0" y="4106568"/>
                  <a:pt x="0" y="2645499"/>
                </a:cubicBezTo>
                <a:cubicBezTo>
                  <a:pt x="0" y="1184430"/>
                  <a:pt x="1184430" y="0"/>
                  <a:pt x="2645499" y="0"/>
                </a:cubicBezTo>
                <a:close/>
              </a:path>
            </a:pathLst>
          </a:custGeom>
        </p:spPr>
        <p:txBody>
          <a:bodyPr wrap="square">
            <a:noAutofit/>
          </a:bodyPr>
          <a:lstStyle>
            <a:lvl1pPr algn="ctr">
              <a:buNone/>
              <a:defRPr/>
            </a:lvl1pPr>
          </a:lstStyle>
          <a:p>
            <a:r>
              <a:rPr lang="en-US"/>
              <a:t>Click to add photo</a:t>
            </a:r>
          </a:p>
        </p:txBody>
      </p:sp>
      <p:grpSp>
        <p:nvGrpSpPr>
          <p:cNvPr id="7" name="Graphic 190">
            <a:extLst>
              <a:ext uri="{FF2B5EF4-FFF2-40B4-BE49-F238E27FC236}">
                <a16:creationId xmlns:a16="http://schemas.microsoft.com/office/drawing/2014/main" id="{17EAC1B1-556C-4228-8079-3D901DC59A88}"/>
              </a:ext>
              <a:ext uri="{C183D7F6-B498-43B3-948B-1728B52AA6E4}">
                <adec:decorative xmlns:adec="http://schemas.microsoft.com/office/drawing/2017/decorative" val="1"/>
              </a:ext>
            </a:extLst>
          </p:cNvPr>
          <p:cNvGrpSpPr/>
          <p:nvPr userDrawn="1"/>
        </p:nvGrpSpPr>
        <p:grpSpPr>
          <a:xfrm>
            <a:off x="4958702" y="964250"/>
            <a:ext cx="1591731" cy="537747"/>
            <a:chOff x="2504802" y="1755501"/>
            <a:chExt cx="1591731" cy="537747"/>
          </a:xfrm>
          <a:solidFill>
            <a:schemeClr val="tx1"/>
          </a:solidFill>
        </p:grpSpPr>
        <p:sp>
          <p:nvSpPr>
            <p:cNvPr id="8" name="Freeform: Shape 7">
              <a:extLst>
                <a:ext uri="{FF2B5EF4-FFF2-40B4-BE49-F238E27FC236}">
                  <a16:creationId xmlns:a16="http://schemas.microsoft.com/office/drawing/2014/main" id="{00A0FE21-F756-4726-9EC7-46DFECEEA9C4}"/>
                </a:ext>
              </a:extLst>
            </p:cNvPr>
            <p:cNvSpPr/>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B058B96D-C47B-4B24-BDCB-76960C6093C2}"/>
                </a:ext>
              </a:extLst>
            </p:cNvPr>
            <p:cNvSpPr/>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endParaRPr lang="en-US"/>
            </a:p>
          </p:txBody>
        </p:sp>
      </p:grpSp>
      <p:grpSp>
        <p:nvGrpSpPr>
          <p:cNvPr id="10" name="Graphic 4">
            <a:extLst>
              <a:ext uri="{FF2B5EF4-FFF2-40B4-BE49-F238E27FC236}">
                <a16:creationId xmlns:a16="http://schemas.microsoft.com/office/drawing/2014/main" id="{7058F75D-7E47-484C-A8EE-2222806808AB}"/>
              </a:ext>
              <a:ext uri="{C183D7F6-B498-43B3-948B-1728B52AA6E4}">
                <adec:decorative xmlns:adec="http://schemas.microsoft.com/office/drawing/2017/decorative" val="1"/>
              </a:ext>
            </a:extLst>
          </p:cNvPr>
          <p:cNvGrpSpPr/>
          <p:nvPr userDrawn="1"/>
        </p:nvGrpSpPr>
        <p:grpSpPr>
          <a:xfrm>
            <a:off x="9594816" y="4332008"/>
            <a:ext cx="1861481" cy="1861499"/>
            <a:chOff x="5734037" y="3067039"/>
            <a:chExt cx="724483" cy="724489"/>
          </a:xfrm>
          <a:solidFill>
            <a:schemeClr val="tx1"/>
          </a:solidFill>
        </p:grpSpPr>
        <p:sp>
          <p:nvSpPr>
            <p:cNvPr id="11" name="Freeform: Shape 10">
              <a:extLst>
                <a:ext uri="{FF2B5EF4-FFF2-40B4-BE49-F238E27FC236}">
                  <a16:creationId xmlns:a16="http://schemas.microsoft.com/office/drawing/2014/main" id="{F1AC0594-B604-4B5F-8735-5032813BC0BE}"/>
                </a:ext>
              </a:extLst>
            </p:cNvPr>
            <p:cNvSpPr/>
            <p:nvPr/>
          </p:nvSpPr>
          <p:spPr>
            <a:xfrm>
              <a:off x="5734038" y="3067039"/>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CC76D1BD-7300-4354-BCA3-07E1D3ED20C7}"/>
                </a:ext>
              </a:extLst>
            </p:cNvPr>
            <p:cNvSpPr/>
            <p:nvPr/>
          </p:nvSpPr>
          <p:spPr>
            <a:xfrm>
              <a:off x="5793283"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DD9F6A88-7F99-4DBB-95B6-90D13BF6D6DA}"/>
                </a:ext>
              </a:extLst>
            </p:cNvPr>
            <p:cNvSpPr/>
            <p:nvPr/>
          </p:nvSpPr>
          <p:spPr>
            <a:xfrm>
              <a:off x="5852433"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5E50E3B4-971A-4855-9C0F-87C90BD703A8}"/>
                </a:ext>
              </a:extLst>
            </p:cNvPr>
            <p:cNvSpPr/>
            <p:nvPr/>
          </p:nvSpPr>
          <p:spPr>
            <a:xfrm>
              <a:off x="591167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ADF73B02-8ED1-493F-BD6A-3884CA50ED50}"/>
                </a:ext>
              </a:extLst>
            </p:cNvPr>
            <p:cNvSpPr/>
            <p:nvPr/>
          </p:nvSpPr>
          <p:spPr>
            <a:xfrm>
              <a:off x="597082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2C8712CC-BAA8-4123-A8AB-B659FFA7B464}"/>
                </a:ext>
              </a:extLst>
            </p:cNvPr>
            <p:cNvSpPr/>
            <p:nvPr/>
          </p:nvSpPr>
          <p:spPr>
            <a:xfrm>
              <a:off x="6030074"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2DF71CDC-593D-45ED-A324-B6288F88EFCD}"/>
                </a:ext>
              </a:extLst>
            </p:cNvPr>
            <p:cNvSpPr/>
            <p:nvPr/>
          </p:nvSpPr>
          <p:spPr>
            <a:xfrm>
              <a:off x="608922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CCA641C0-F983-4E9C-89A5-4E177BC394FB}"/>
                </a:ext>
              </a:extLst>
            </p:cNvPr>
            <p:cNvSpPr/>
            <p:nvPr/>
          </p:nvSpPr>
          <p:spPr>
            <a:xfrm>
              <a:off x="5734038" y="312628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6770500E-AF98-4D78-A6FE-9B24BFC8BCCF}"/>
                </a:ext>
              </a:extLst>
            </p:cNvPr>
            <p:cNvSpPr/>
            <p:nvPr/>
          </p:nvSpPr>
          <p:spPr>
            <a:xfrm>
              <a:off x="5793283" y="312628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12C4091D-60DA-42BB-989C-B9ADE5525C55}"/>
                </a:ext>
              </a:extLst>
            </p:cNvPr>
            <p:cNvSpPr/>
            <p:nvPr/>
          </p:nvSpPr>
          <p:spPr>
            <a:xfrm>
              <a:off x="5852433"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168590E5-C6C5-44A5-9C28-E0516B919B26}"/>
                </a:ext>
              </a:extLst>
            </p:cNvPr>
            <p:cNvSpPr/>
            <p:nvPr/>
          </p:nvSpPr>
          <p:spPr>
            <a:xfrm>
              <a:off x="591167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D7AA5261-59D2-4ED0-A2DA-395652A5C70D}"/>
                </a:ext>
              </a:extLst>
            </p:cNvPr>
            <p:cNvSpPr/>
            <p:nvPr/>
          </p:nvSpPr>
          <p:spPr>
            <a:xfrm>
              <a:off x="597082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AD9FFE92-A04B-4BE2-A938-B2675AE1E4A9}"/>
                </a:ext>
              </a:extLst>
            </p:cNvPr>
            <p:cNvSpPr/>
            <p:nvPr/>
          </p:nvSpPr>
          <p:spPr>
            <a:xfrm>
              <a:off x="6030073" y="312628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9A2D6B82-69E6-428B-BF32-6ABF1DCBF39E}"/>
                </a:ext>
              </a:extLst>
            </p:cNvPr>
            <p:cNvSpPr/>
            <p:nvPr/>
          </p:nvSpPr>
          <p:spPr>
            <a:xfrm>
              <a:off x="6089224"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E2391CDF-0046-492E-9224-705121E92BA6}"/>
                </a:ext>
              </a:extLst>
            </p:cNvPr>
            <p:cNvSpPr/>
            <p:nvPr/>
          </p:nvSpPr>
          <p:spPr>
            <a:xfrm>
              <a:off x="5734038" y="318543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4661FF79-5959-476B-8D56-5137DD91153A}"/>
                </a:ext>
              </a:extLst>
            </p:cNvPr>
            <p:cNvSpPr/>
            <p:nvPr/>
          </p:nvSpPr>
          <p:spPr>
            <a:xfrm>
              <a:off x="5793283"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5DD68B4F-AD2D-48FC-A01D-0589F0B15BC9}"/>
                </a:ext>
              </a:extLst>
            </p:cNvPr>
            <p:cNvSpPr/>
            <p:nvPr/>
          </p:nvSpPr>
          <p:spPr>
            <a:xfrm>
              <a:off x="5852433"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0CE2168C-1A33-414B-B7F0-9188533278AD}"/>
                </a:ext>
              </a:extLst>
            </p:cNvPr>
            <p:cNvSpPr/>
            <p:nvPr/>
          </p:nvSpPr>
          <p:spPr>
            <a:xfrm>
              <a:off x="591167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20A0A7DC-BC4D-4658-905C-14DBA34206DD}"/>
                </a:ext>
              </a:extLst>
            </p:cNvPr>
            <p:cNvSpPr/>
            <p:nvPr/>
          </p:nvSpPr>
          <p:spPr>
            <a:xfrm>
              <a:off x="597082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D9A197B0-B38E-4006-AE4C-5E1AFEE64B64}"/>
                </a:ext>
              </a:extLst>
            </p:cNvPr>
            <p:cNvSpPr/>
            <p:nvPr/>
          </p:nvSpPr>
          <p:spPr>
            <a:xfrm>
              <a:off x="6030074"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911798F5-39E5-4F5D-A832-451D9B45AA39}"/>
                </a:ext>
              </a:extLst>
            </p:cNvPr>
            <p:cNvSpPr/>
            <p:nvPr/>
          </p:nvSpPr>
          <p:spPr>
            <a:xfrm>
              <a:off x="6089224"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D9E60DA4-B7B2-4142-8B10-8414CFC3E4EE}"/>
                </a:ext>
              </a:extLst>
            </p:cNvPr>
            <p:cNvSpPr/>
            <p:nvPr/>
          </p:nvSpPr>
          <p:spPr>
            <a:xfrm>
              <a:off x="5734038" y="324467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ED4CCCD2-6559-45FB-B74C-7DD51F558905}"/>
                </a:ext>
              </a:extLst>
            </p:cNvPr>
            <p:cNvSpPr/>
            <p:nvPr/>
          </p:nvSpPr>
          <p:spPr>
            <a:xfrm>
              <a:off x="5793283" y="3244677"/>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5DDC2BEF-F322-4173-A403-106EED2F9773}"/>
                </a:ext>
              </a:extLst>
            </p:cNvPr>
            <p:cNvSpPr/>
            <p:nvPr/>
          </p:nvSpPr>
          <p:spPr>
            <a:xfrm>
              <a:off x="5852433"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6611933B-49E7-46D2-88DB-CC46B84EA0BB}"/>
                </a:ext>
              </a:extLst>
            </p:cNvPr>
            <p:cNvSpPr/>
            <p:nvPr/>
          </p:nvSpPr>
          <p:spPr>
            <a:xfrm>
              <a:off x="591167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D26A659F-FEA4-4E9C-B74E-996BEF9BAF23}"/>
                </a:ext>
              </a:extLst>
            </p:cNvPr>
            <p:cNvSpPr/>
            <p:nvPr/>
          </p:nvSpPr>
          <p:spPr>
            <a:xfrm>
              <a:off x="597082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3B7E01FF-EBD3-4B8F-9D28-2BEF788A1ECA}"/>
                </a:ext>
              </a:extLst>
            </p:cNvPr>
            <p:cNvSpPr/>
            <p:nvPr/>
          </p:nvSpPr>
          <p:spPr>
            <a:xfrm>
              <a:off x="6030073" y="324467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3FCADC36-D67A-4261-A9F3-C82E3F961AB5}"/>
                </a:ext>
              </a:extLst>
            </p:cNvPr>
            <p:cNvSpPr/>
            <p:nvPr/>
          </p:nvSpPr>
          <p:spPr>
            <a:xfrm>
              <a:off x="6089224"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DBDB8408-0CFF-4820-9C69-EB049E017A8E}"/>
                </a:ext>
              </a:extLst>
            </p:cNvPr>
            <p:cNvSpPr/>
            <p:nvPr/>
          </p:nvSpPr>
          <p:spPr>
            <a:xfrm>
              <a:off x="5734038" y="330382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180B22E1-999D-4EAE-8A3A-FB51E4D601FF}"/>
                </a:ext>
              </a:extLst>
            </p:cNvPr>
            <p:cNvSpPr/>
            <p:nvPr/>
          </p:nvSpPr>
          <p:spPr>
            <a:xfrm>
              <a:off x="5793283"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C472FB3F-9113-40FB-B184-A41C3CDC8FAD}"/>
                </a:ext>
              </a:extLst>
            </p:cNvPr>
            <p:cNvSpPr/>
            <p:nvPr/>
          </p:nvSpPr>
          <p:spPr>
            <a:xfrm>
              <a:off x="5852433"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92A10ABE-BF04-45F7-8D84-7BBE9A34DC44}"/>
                </a:ext>
              </a:extLst>
            </p:cNvPr>
            <p:cNvSpPr/>
            <p:nvPr/>
          </p:nvSpPr>
          <p:spPr>
            <a:xfrm>
              <a:off x="591167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4B6CE03A-283C-4DDA-A450-BFD1FD41963B}"/>
                </a:ext>
              </a:extLst>
            </p:cNvPr>
            <p:cNvSpPr/>
            <p:nvPr/>
          </p:nvSpPr>
          <p:spPr>
            <a:xfrm>
              <a:off x="597082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C8E8007A-8733-4C6C-B1FD-8DF1A6C1AF23}"/>
                </a:ext>
              </a:extLst>
            </p:cNvPr>
            <p:cNvSpPr/>
            <p:nvPr/>
          </p:nvSpPr>
          <p:spPr>
            <a:xfrm>
              <a:off x="6030073" y="330382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BC57FD03-B434-4A33-AE85-95F31E63AE51}"/>
                </a:ext>
              </a:extLst>
            </p:cNvPr>
            <p:cNvSpPr/>
            <p:nvPr/>
          </p:nvSpPr>
          <p:spPr>
            <a:xfrm>
              <a:off x="608922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E121A789-B48C-49DD-98FB-879911D2BA08}"/>
                </a:ext>
              </a:extLst>
            </p:cNvPr>
            <p:cNvSpPr/>
            <p:nvPr/>
          </p:nvSpPr>
          <p:spPr>
            <a:xfrm>
              <a:off x="5734038" y="3363074"/>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3073C7CF-979E-4BEC-983D-3D8BBB37DF19}"/>
                </a:ext>
              </a:extLst>
            </p:cNvPr>
            <p:cNvSpPr/>
            <p:nvPr/>
          </p:nvSpPr>
          <p:spPr>
            <a:xfrm>
              <a:off x="5793283"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7AD34EE0-D604-4366-86AC-0A827066E845}"/>
                </a:ext>
              </a:extLst>
            </p:cNvPr>
            <p:cNvSpPr/>
            <p:nvPr/>
          </p:nvSpPr>
          <p:spPr>
            <a:xfrm>
              <a:off x="5852433"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485F29D7-9277-414F-9BAD-29BFF7336A51}"/>
                </a:ext>
              </a:extLst>
            </p:cNvPr>
            <p:cNvSpPr/>
            <p:nvPr/>
          </p:nvSpPr>
          <p:spPr>
            <a:xfrm>
              <a:off x="591167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9A64418C-82A1-496D-B6FE-52CD0CD6CF1F}"/>
                </a:ext>
              </a:extLst>
            </p:cNvPr>
            <p:cNvSpPr/>
            <p:nvPr/>
          </p:nvSpPr>
          <p:spPr>
            <a:xfrm>
              <a:off x="597082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94D8AB15-4DC2-4740-946A-935B5528A6AA}"/>
                </a:ext>
              </a:extLst>
            </p:cNvPr>
            <p:cNvSpPr/>
            <p:nvPr/>
          </p:nvSpPr>
          <p:spPr>
            <a:xfrm>
              <a:off x="6030073" y="3363074"/>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BF000FEC-BF88-43AA-991B-6D41B9D0AC97}"/>
                </a:ext>
              </a:extLst>
            </p:cNvPr>
            <p:cNvSpPr/>
            <p:nvPr/>
          </p:nvSpPr>
          <p:spPr>
            <a:xfrm>
              <a:off x="608922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330ACECF-61D6-4C22-AA82-C2BDD14F748B}"/>
                </a:ext>
              </a:extLst>
            </p:cNvPr>
            <p:cNvSpPr/>
            <p:nvPr/>
          </p:nvSpPr>
          <p:spPr>
            <a:xfrm>
              <a:off x="5734038" y="34222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81713DD5-B976-4481-AFB1-4DF6E405F2F4}"/>
                </a:ext>
              </a:extLst>
            </p:cNvPr>
            <p:cNvSpPr/>
            <p:nvPr/>
          </p:nvSpPr>
          <p:spPr>
            <a:xfrm>
              <a:off x="5793283"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BDED42A2-3A8B-4917-AA5F-4701CF55B06C}"/>
                </a:ext>
              </a:extLst>
            </p:cNvPr>
            <p:cNvSpPr/>
            <p:nvPr/>
          </p:nvSpPr>
          <p:spPr>
            <a:xfrm>
              <a:off x="5852433"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41FA0359-2B30-4C28-B9E3-7B860F27F7AF}"/>
                </a:ext>
              </a:extLst>
            </p:cNvPr>
            <p:cNvSpPr/>
            <p:nvPr/>
          </p:nvSpPr>
          <p:spPr>
            <a:xfrm>
              <a:off x="591167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08DB39A9-E0D4-4062-B61D-8F0291F9E262}"/>
                </a:ext>
              </a:extLst>
            </p:cNvPr>
            <p:cNvSpPr/>
            <p:nvPr/>
          </p:nvSpPr>
          <p:spPr>
            <a:xfrm>
              <a:off x="597082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7DC486B3-544A-47B1-B863-6850F1E6CC26}"/>
                </a:ext>
              </a:extLst>
            </p:cNvPr>
            <p:cNvSpPr/>
            <p:nvPr/>
          </p:nvSpPr>
          <p:spPr>
            <a:xfrm>
              <a:off x="6030073" y="34222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BBD7A989-1CD0-4707-94A2-D0DE6ABB4501}"/>
                </a:ext>
              </a:extLst>
            </p:cNvPr>
            <p:cNvSpPr/>
            <p:nvPr/>
          </p:nvSpPr>
          <p:spPr>
            <a:xfrm>
              <a:off x="608922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4854C381-9625-44C6-B8C4-7A6E633427ED}"/>
                </a:ext>
              </a:extLst>
            </p:cNvPr>
            <p:cNvSpPr/>
            <p:nvPr/>
          </p:nvSpPr>
          <p:spPr>
            <a:xfrm>
              <a:off x="6148469"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A87D99B0-2F49-44C3-80EA-BE31161CBD84}"/>
                </a:ext>
              </a:extLst>
            </p:cNvPr>
            <p:cNvSpPr/>
            <p:nvPr/>
          </p:nvSpPr>
          <p:spPr>
            <a:xfrm>
              <a:off x="620762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A20E3370-A797-44AB-8EEB-028D67C302D5}"/>
                </a:ext>
              </a:extLst>
            </p:cNvPr>
            <p:cNvSpPr/>
            <p:nvPr/>
          </p:nvSpPr>
          <p:spPr>
            <a:xfrm>
              <a:off x="6266865" y="3067039"/>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2EEE4C8D-07ED-400A-A39C-9972431904D7}"/>
                </a:ext>
              </a:extLst>
            </p:cNvPr>
            <p:cNvSpPr/>
            <p:nvPr/>
          </p:nvSpPr>
          <p:spPr>
            <a:xfrm>
              <a:off x="632601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68" name="Freeform: Shape 67">
              <a:extLst>
                <a:ext uri="{FF2B5EF4-FFF2-40B4-BE49-F238E27FC236}">
                  <a16:creationId xmlns:a16="http://schemas.microsoft.com/office/drawing/2014/main" id="{CFB4C9CE-63F9-4607-A87D-FCC81E6C0440}"/>
                </a:ext>
              </a:extLst>
            </p:cNvPr>
            <p:cNvSpPr/>
            <p:nvPr/>
          </p:nvSpPr>
          <p:spPr>
            <a:xfrm>
              <a:off x="638526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69" name="Freeform: Shape 68">
              <a:extLst>
                <a:ext uri="{FF2B5EF4-FFF2-40B4-BE49-F238E27FC236}">
                  <a16:creationId xmlns:a16="http://schemas.microsoft.com/office/drawing/2014/main" id="{2BBCEC67-B22C-432E-88CC-32FBBE738F5C}"/>
                </a:ext>
              </a:extLst>
            </p:cNvPr>
            <p:cNvSpPr/>
            <p:nvPr/>
          </p:nvSpPr>
          <p:spPr>
            <a:xfrm>
              <a:off x="644441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70" name="Freeform: Shape 69">
              <a:extLst>
                <a:ext uri="{FF2B5EF4-FFF2-40B4-BE49-F238E27FC236}">
                  <a16:creationId xmlns:a16="http://schemas.microsoft.com/office/drawing/2014/main" id="{981E4161-0852-4BB4-937E-CF542BE145F4}"/>
                </a:ext>
              </a:extLst>
            </p:cNvPr>
            <p:cNvSpPr/>
            <p:nvPr/>
          </p:nvSpPr>
          <p:spPr>
            <a:xfrm>
              <a:off x="6148469" y="312628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C3F4CDB4-B460-436F-8935-7256EC8D8277}"/>
                </a:ext>
              </a:extLst>
            </p:cNvPr>
            <p:cNvSpPr/>
            <p:nvPr/>
          </p:nvSpPr>
          <p:spPr>
            <a:xfrm>
              <a:off x="620762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2" name="Freeform: Shape 71">
              <a:extLst>
                <a:ext uri="{FF2B5EF4-FFF2-40B4-BE49-F238E27FC236}">
                  <a16:creationId xmlns:a16="http://schemas.microsoft.com/office/drawing/2014/main" id="{73287381-4AC6-40FE-8B73-E5343B936CF6}"/>
                </a:ext>
              </a:extLst>
            </p:cNvPr>
            <p:cNvSpPr/>
            <p:nvPr/>
          </p:nvSpPr>
          <p:spPr>
            <a:xfrm>
              <a:off x="6266865" y="312628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73" name="Freeform: Shape 72">
              <a:extLst>
                <a:ext uri="{FF2B5EF4-FFF2-40B4-BE49-F238E27FC236}">
                  <a16:creationId xmlns:a16="http://schemas.microsoft.com/office/drawing/2014/main" id="{870CEB87-64E7-497A-9004-674EF56DB66B}"/>
                </a:ext>
              </a:extLst>
            </p:cNvPr>
            <p:cNvSpPr/>
            <p:nvPr/>
          </p:nvSpPr>
          <p:spPr>
            <a:xfrm>
              <a:off x="6326014"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id="{AA83EE66-3B0A-40AA-B447-948D3629948E}"/>
                </a:ext>
              </a:extLst>
            </p:cNvPr>
            <p:cNvSpPr/>
            <p:nvPr/>
          </p:nvSpPr>
          <p:spPr>
            <a:xfrm>
              <a:off x="638526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75" name="Freeform: Shape 74">
              <a:extLst>
                <a:ext uri="{FF2B5EF4-FFF2-40B4-BE49-F238E27FC236}">
                  <a16:creationId xmlns:a16="http://schemas.microsoft.com/office/drawing/2014/main" id="{73CE790E-1EBD-4FF2-ABA5-E9F9909B3C12}"/>
                </a:ext>
              </a:extLst>
            </p:cNvPr>
            <p:cNvSpPr/>
            <p:nvPr/>
          </p:nvSpPr>
          <p:spPr>
            <a:xfrm>
              <a:off x="6444410" y="312628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76" name="Freeform: Shape 75">
              <a:extLst>
                <a:ext uri="{FF2B5EF4-FFF2-40B4-BE49-F238E27FC236}">
                  <a16:creationId xmlns:a16="http://schemas.microsoft.com/office/drawing/2014/main" id="{779390BB-7393-4A0C-A3C3-2F87CA36E507}"/>
                </a:ext>
              </a:extLst>
            </p:cNvPr>
            <p:cNvSpPr/>
            <p:nvPr/>
          </p:nvSpPr>
          <p:spPr>
            <a:xfrm>
              <a:off x="6148469" y="3185433"/>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51607083-A696-47D0-A23B-38DE4AFF7AC1}"/>
                </a:ext>
              </a:extLst>
            </p:cNvPr>
            <p:cNvSpPr/>
            <p:nvPr/>
          </p:nvSpPr>
          <p:spPr>
            <a:xfrm>
              <a:off x="620762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id="{F4E8C456-7AE6-48DB-AB2B-2F5699DAE2B0}"/>
                </a:ext>
              </a:extLst>
            </p:cNvPr>
            <p:cNvSpPr/>
            <p:nvPr/>
          </p:nvSpPr>
          <p:spPr>
            <a:xfrm>
              <a:off x="6266865" y="3185433"/>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79" name="Freeform: Shape 78">
              <a:extLst>
                <a:ext uri="{FF2B5EF4-FFF2-40B4-BE49-F238E27FC236}">
                  <a16:creationId xmlns:a16="http://schemas.microsoft.com/office/drawing/2014/main" id="{5C66ABC1-18DB-4060-BE7C-ABA9F5341702}"/>
                </a:ext>
              </a:extLst>
            </p:cNvPr>
            <p:cNvSpPr/>
            <p:nvPr/>
          </p:nvSpPr>
          <p:spPr>
            <a:xfrm>
              <a:off x="6326014"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0" name="Freeform: Shape 79">
              <a:extLst>
                <a:ext uri="{FF2B5EF4-FFF2-40B4-BE49-F238E27FC236}">
                  <a16:creationId xmlns:a16="http://schemas.microsoft.com/office/drawing/2014/main" id="{F602375B-D728-43C4-B0BB-6DC1BD80E85E}"/>
                </a:ext>
              </a:extLst>
            </p:cNvPr>
            <p:cNvSpPr/>
            <p:nvPr/>
          </p:nvSpPr>
          <p:spPr>
            <a:xfrm>
              <a:off x="638526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81" name="Freeform: Shape 80">
              <a:extLst>
                <a:ext uri="{FF2B5EF4-FFF2-40B4-BE49-F238E27FC236}">
                  <a16:creationId xmlns:a16="http://schemas.microsoft.com/office/drawing/2014/main" id="{03F9707C-4543-44EB-BD69-F109896D901B}"/>
                </a:ext>
              </a:extLst>
            </p:cNvPr>
            <p:cNvSpPr/>
            <p:nvPr/>
          </p:nvSpPr>
          <p:spPr>
            <a:xfrm>
              <a:off x="6444410" y="318543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82" name="Freeform: Shape 81">
              <a:extLst>
                <a:ext uri="{FF2B5EF4-FFF2-40B4-BE49-F238E27FC236}">
                  <a16:creationId xmlns:a16="http://schemas.microsoft.com/office/drawing/2014/main" id="{662906B9-FB8C-4EB7-8A48-74429E0C9A41}"/>
                </a:ext>
              </a:extLst>
            </p:cNvPr>
            <p:cNvSpPr/>
            <p:nvPr/>
          </p:nvSpPr>
          <p:spPr>
            <a:xfrm>
              <a:off x="6148469" y="3244676"/>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83" name="Freeform: Shape 82">
              <a:extLst>
                <a:ext uri="{FF2B5EF4-FFF2-40B4-BE49-F238E27FC236}">
                  <a16:creationId xmlns:a16="http://schemas.microsoft.com/office/drawing/2014/main" id="{1CFD115B-47BE-4B12-B634-5D02E38AB3EA}"/>
                </a:ext>
              </a:extLst>
            </p:cNvPr>
            <p:cNvSpPr/>
            <p:nvPr/>
          </p:nvSpPr>
          <p:spPr>
            <a:xfrm>
              <a:off x="620762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id="{2E8D9F34-CDC5-4CBE-A13C-6A3756E5196A}"/>
                </a:ext>
              </a:extLst>
            </p:cNvPr>
            <p:cNvSpPr/>
            <p:nvPr/>
          </p:nvSpPr>
          <p:spPr>
            <a:xfrm>
              <a:off x="6266865" y="3244676"/>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85" name="Freeform: Shape 84">
              <a:extLst>
                <a:ext uri="{FF2B5EF4-FFF2-40B4-BE49-F238E27FC236}">
                  <a16:creationId xmlns:a16="http://schemas.microsoft.com/office/drawing/2014/main" id="{F85CC0FE-CB51-488B-BE41-682BC3109E28}"/>
                </a:ext>
              </a:extLst>
            </p:cNvPr>
            <p:cNvSpPr/>
            <p:nvPr/>
          </p:nvSpPr>
          <p:spPr>
            <a:xfrm>
              <a:off x="6326014"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86" name="Freeform: Shape 85">
              <a:extLst>
                <a:ext uri="{FF2B5EF4-FFF2-40B4-BE49-F238E27FC236}">
                  <a16:creationId xmlns:a16="http://schemas.microsoft.com/office/drawing/2014/main" id="{3169F838-03DE-4318-B3DA-EAD60079D3B0}"/>
                </a:ext>
              </a:extLst>
            </p:cNvPr>
            <p:cNvSpPr/>
            <p:nvPr/>
          </p:nvSpPr>
          <p:spPr>
            <a:xfrm>
              <a:off x="638526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87" name="Freeform: Shape 86">
              <a:extLst>
                <a:ext uri="{FF2B5EF4-FFF2-40B4-BE49-F238E27FC236}">
                  <a16:creationId xmlns:a16="http://schemas.microsoft.com/office/drawing/2014/main" id="{A3409050-4729-4D3D-A5F1-2B9EE1DA1A0D}"/>
                </a:ext>
              </a:extLst>
            </p:cNvPr>
            <p:cNvSpPr/>
            <p:nvPr/>
          </p:nvSpPr>
          <p:spPr>
            <a:xfrm>
              <a:off x="6444410" y="32446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8" name="Freeform: Shape 87">
              <a:extLst>
                <a:ext uri="{FF2B5EF4-FFF2-40B4-BE49-F238E27FC236}">
                  <a16:creationId xmlns:a16="http://schemas.microsoft.com/office/drawing/2014/main" id="{235D7858-91A3-4A37-8A44-2745C5CF51A9}"/>
                </a:ext>
              </a:extLst>
            </p:cNvPr>
            <p:cNvSpPr/>
            <p:nvPr/>
          </p:nvSpPr>
          <p:spPr>
            <a:xfrm>
              <a:off x="6148469"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9" name="Freeform: Shape 88">
              <a:extLst>
                <a:ext uri="{FF2B5EF4-FFF2-40B4-BE49-F238E27FC236}">
                  <a16:creationId xmlns:a16="http://schemas.microsoft.com/office/drawing/2014/main" id="{ACE45589-6512-4E12-8AF2-58097C53410B}"/>
                </a:ext>
              </a:extLst>
            </p:cNvPr>
            <p:cNvSpPr/>
            <p:nvPr/>
          </p:nvSpPr>
          <p:spPr>
            <a:xfrm>
              <a:off x="620762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90" name="Freeform: Shape 89">
              <a:extLst>
                <a:ext uri="{FF2B5EF4-FFF2-40B4-BE49-F238E27FC236}">
                  <a16:creationId xmlns:a16="http://schemas.microsoft.com/office/drawing/2014/main" id="{7378472F-639B-4781-9C3D-9971CBE63381}"/>
                </a:ext>
              </a:extLst>
            </p:cNvPr>
            <p:cNvSpPr/>
            <p:nvPr/>
          </p:nvSpPr>
          <p:spPr>
            <a:xfrm>
              <a:off x="6266865" y="330382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91" name="Freeform: Shape 90">
              <a:extLst>
                <a:ext uri="{FF2B5EF4-FFF2-40B4-BE49-F238E27FC236}">
                  <a16:creationId xmlns:a16="http://schemas.microsoft.com/office/drawing/2014/main" id="{203117FB-3A1E-45EA-9FD9-C55376718100}"/>
                </a:ext>
              </a:extLst>
            </p:cNvPr>
            <p:cNvSpPr/>
            <p:nvPr/>
          </p:nvSpPr>
          <p:spPr>
            <a:xfrm>
              <a:off x="632601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92" name="Freeform: Shape 91">
              <a:extLst>
                <a:ext uri="{FF2B5EF4-FFF2-40B4-BE49-F238E27FC236}">
                  <a16:creationId xmlns:a16="http://schemas.microsoft.com/office/drawing/2014/main" id="{88FD6B76-8922-4326-B4EF-224D0F84C1F3}"/>
                </a:ext>
              </a:extLst>
            </p:cNvPr>
            <p:cNvSpPr/>
            <p:nvPr/>
          </p:nvSpPr>
          <p:spPr>
            <a:xfrm>
              <a:off x="638526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93" name="Freeform: Shape 92">
              <a:extLst>
                <a:ext uri="{FF2B5EF4-FFF2-40B4-BE49-F238E27FC236}">
                  <a16:creationId xmlns:a16="http://schemas.microsoft.com/office/drawing/2014/main" id="{20BD5AB4-F53C-41C7-A994-8C27AAC465C4}"/>
                </a:ext>
              </a:extLst>
            </p:cNvPr>
            <p:cNvSpPr/>
            <p:nvPr/>
          </p:nvSpPr>
          <p:spPr>
            <a:xfrm>
              <a:off x="644441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94" name="Freeform: Shape 93">
              <a:extLst>
                <a:ext uri="{FF2B5EF4-FFF2-40B4-BE49-F238E27FC236}">
                  <a16:creationId xmlns:a16="http://schemas.microsoft.com/office/drawing/2014/main" id="{5BF0B5EF-5225-434F-B111-6D27F4DEA52C}"/>
                </a:ext>
              </a:extLst>
            </p:cNvPr>
            <p:cNvSpPr/>
            <p:nvPr/>
          </p:nvSpPr>
          <p:spPr>
            <a:xfrm>
              <a:off x="6148469"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95" name="Freeform: Shape 94">
              <a:extLst>
                <a:ext uri="{FF2B5EF4-FFF2-40B4-BE49-F238E27FC236}">
                  <a16:creationId xmlns:a16="http://schemas.microsoft.com/office/drawing/2014/main" id="{075C9704-75F3-4462-9D0A-71AA900E5BA2}"/>
                </a:ext>
              </a:extLst>
            </p:cNvPr>
            <p:cNvSpPr/>
            <p:nvPr/>
          </p:nvSpPr>
          <p:spPr>
            <a:xfrm>
              <a:off x="620762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96" name="Freeform: Shape 95">
              <a:extLst>
                <a:ext uri="{FF2B5EF4-FFF2-40B4-BE49-F238E27FC236}">
                  <a16:creationId xmlns:a16="http://schemas.microsoft.com/office/drawing/2014/main" id="{C95DF39F-F152-472F-8300-23665D5ECF8C}"/>
                </a:ext>
              </a:extLst>
            </p:cNvPr>
            <p:cNvSpPr/>
            <p:nvPr/>
          </p:nvSpPr>
          <p:spPr>
            <a:xfrm>
              <a:off x="6266865" y="3363072"/>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97" name="Freeform: Shape 96">
              <a:extLst>
                <a:ext uri="{FF2B5EF4-FFF2-40B4-BE49-F238E27FC236}">
                  <a16:creationId xmlns:a16="http://schemas.microsoft.com/office/drawing/2014/main" id="{B230A2E4-CF3A-40B0-82D3-071FBBB4DC87}"/>
                </a:ext>
              </a:extLst>
            </p:cNvPr>
            <p:cNvSpPr/>
            <p:nvPr/>
          </p:nvSpPr>
          <p:spPr>
            <a:xfrm>
              <a:off x="632601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98" name="Freeform: Shape 97">
              <a:extLst>
                <a:ext uri="{FF2B5EF4-FFF2-40B4-BE49-F238E27FC236}">
                  <a16:creationId xmlns:a16="http://schemas.microsoft.com/office/drawing/2014/main" id="{14F4EFE1-9FAE-4B22-826B-08FBDCE9CC4B}"/>
                </a:ext>
              </a:extLst>
            </p:cNvPr>
            <p:cNvSpPr/>
            <p:nvPr/>
          </p:nvSpPr>
          <p:spPr>
            <a:xfrm>
              <a:off x="638526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99" name="Freeform: Shape 98">
              <a:extLst>
                <a:ext uri="{FF2B5EF4-FFF2-40B4-BE49-F238E27FC236}">
                  <a16:creationId xmlns:a16="http://schemas.microsoft.com/office/drawing/2014/main" id="{CDD6C517-57BE-46B7-8E72-C8C864024886}"/>
                </a:ext>
              </a:extLst>
            </p:cNvPr>
            <p:cNvSpPr/>
            <p:nvPr/>
          </p:nvSpPr>
          <p:spPr>
            <a:xfrm>
              <a:off x="6444410" y="3363074"/>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0" name="Freeform: Shape 99">
              <a:extLst>
                <a:ext uri="{FF2B5EF4-FFF2-40B4-BE49-F238E27FC236}">
                  <a16:creationId xmlns:a16="http://schemas.microsoft.com/office/drawing/2014/main" id="{A3EB106C-FE6E-47B3-9C32-045FD059A5C7}"/>
                </a:ext>
              </a:extLst>
            </p:cNvPr>
            <p:cNvSpPr/>
            <p:nvPr/>
          </p:nvSpPr>
          <p:spPr>
            <a:xfrm>
              <a:off x="6148469"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CB4E8BF7-B94B-47BD-A9B5-AFF3570C76E0}"/>
                </a:ext>
              </a:extLst>
            </p:cNvPr>
            <p:cNvSpPr/>
            <p:nvPr/>
          </p:nvSpPr>
          <p:spPr>
            <a:xfrm>
              <a:off x="620762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2" name="Freeform: Shape 101">
              <a:extLst>
                <a:ext uri="{FF2B5EF4-FFF2-40B4-BE49-F238E27FC236}">
                  <a16:creationId xmlns:a16="http://schemas.microsoft.com/office/drawing/2014/main" id="{5A3A49C6-8C8C-42A9-AEAD-FE76067F839A}"/>
                </a:ext>
              </a:extLst>
            </p:cNvPr>
            <p:cNvSpPr/>
            <p:nvPr/>
          </p:nvSpPr>
          <p:spPr>
            <a:xfrm>
              <a:off x="6266865" y="3422225"/>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03" name="Freeform: Shape 102">
              <a:extLst>
                <a:ext uri="{FF2B5EF4-FFF2-40B4-BE49-F238E27FC236}">
                  <a16:creationId xmlns:a16="http://schemas.microsoft.com/office/drawing/2014/main" id="{18892BBF-F46F-4DEA-8D34-3C538865B994}"/>
                </a:ext>
              </a:extLst>
            </p:cNvPr>
            <p:cNvSpPr/>
            <p:nvPr/>
          </p:nvSpPr>
          <p:spPr>
            <a:xfrm>
              <a:off x="632601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4" name="Freeform: Shape 103">
              <a:extLst>
                <a:ext uri="{FF2B5EF4-FFF2-40B4-BE49-F238E27FC236}">
                  <a16:creationId xmlns:a16="http://schemas.microsoft.com/office/drawing/2014/main" id="{42DBE679-46C1-4D6B-9190-B66FF7563ABF}"/>
                </a:ext>
              </a:extLst>
            </p:cNvPr>
            <p:cNvSpPr/>
            <p:nvPr/>
          </p:nvSpPr>
          <p:spPr>
            <a:xfrm>
              <a:off x="638526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05" name="Freeform: Shape 104">
              <a:extLst>
                <a:ext uri="{FF2B5EF4-FFF2-40B4-BE49-F238E27FC236}">
                  <a16:creationId xmlns:a16="http://schemas.microsoft.com/office/drawing/2014/main" id="{6D80698F-E689-4561-9B1A-1B8D313AEF01}"/>
                </a:ext>
              </a:extLst>
            </p:cNvPr>
            <p:cNvSpPr/>
            <p:nvPr/>
          </p:nvSpPr>
          <p:spPr>
            <a:xfrm>
              <a:off x="6444410" y="34222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6" name="Freeform: Shape 105">
              <a:extLst>
                <a:ext uri="{FF2B5EF4-FFF2-40B4-BE49-F238E27FC236}">
                  <a16:creationId xmlns:a16="http://schemas.microsoft.com/office/drawing/2014/main" id="{BED22A39-2211-4EAE-80B5-2A0800B3FBE7}"/>
                </a:ext>
              </a:extLst>
            </p:cNvPr>
            <p:cNvSpPr/>
            <p:nvPr/>
          </p:nvSpPr>
          <p:spPr>
            <a:xfrm>
              <a:off x="5734038" y="3481374"/>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107" name="Freeform: Shape 106">
              <a:extLst>
                <a:ext uri="{FF2B5EF4-FFF2-40B4-BE49-F238E27FC236}">
                  <a16:creationId xmlns:a16="http://schemas.microsoft.com/office/drawing/2014/main" id="{D52B1A57-3DF6-4349-8A94-F1CA8F79E912}"/>
                </a:ext>
              </a:extLst>
            </p:cNvPr>
            <p:cNvSpPr/>
            <p:nvPr/>
          </p:nvSpPr>
          <p:spPr>
            <a:xfrm>
              <a:off x="5793283"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08" name="Freeform: Shape 107">
              <a:extLst>
                <a:ext uri="{FF2B5EF4-FFF2-40B4-BE49-F238E27FC236}">
                  <a16:creationId xmlns:a16="http://schemas.microsoft.com/office/drawing/2014/main" id="{A3DDACCC-9A89-4A3E-8B8B-D3C062EA0A8C}"/>
                </a:ext>
              </a:extLst>
            </p:cNvPr>
            <p:cNvSpPr/>
            <p:nvPr/>
          </p:nvSpPr>
          <p:spPr>
            <a:xfrm>
              <a:off x="5852433"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09" name="Freeform: Shape 108">
              <a:extLst>
                <a:ext uri="{FF2B5EF4-FFF2-40B4-BE49-F238E27FC236}">
                  <a16:creationId xmlns:a16="http://schemas.microsoft.com/office/drawing/2014/main" id="{DCFB23EC-77E1-454E-89A8-A9505579EA61}"/>
                </a:ext>
              </a:extLst>
            </p:cNvPr>
            <p:cNvSpPr/>
            <p:nvPr/>
          </p:nvSpPr>
          <p:spPr>
            <a:xfrm>
              <a:off x="591167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10" name="Freeform: Shape 109">
              <a:extLst>
                <a:ext uri="{FF2B5EF4-FFF2-40B4-BE49-F238E27FC236}">
                  <a16:creationId xmlns:a16="http://schemas.microsoft.com/office/drawing/2014/main" id="{D311997D-5BCF-4D6F-9DA6-0A785957477B}"/>
                </a:ext>
              </a:extLst>
            </p:cNvPr>
            <p:cNvSpPr/>
            <p:nvPr/>
          </p:nvSpPr>
          <p:spPr>
            <a:xfrm>
              <a:off x="597082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11" name="Freeform: Shape 110">
              <a:extLst>
                <a:ext uri="{FF2B5EF4-FFF2-40B4-BE49-F238E27FC236}">
                  <a16:creationId xmlns:a16="http://schemas.microsoft.com/office/drawing/2014/main" id="{07840B74-C9E0-4A04-96FF-AA02BCFDB02B}"/>
                </a:ext>
              </a:extLst>
            </p:cNvPr>
            <p:cNvSpPr/>
            <p:nvPr/>
          </p:nvSpPr>
          <p:spPr>
            <a:xfrm>
              <a:off x="6030074"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12" name="Freeform: Shape 111">
              <a:extLst>
                <a:ext uri="{FF2B5EF4-FFF2-40B4-BE49-F238E27FC236}">
                  <a16:creationId xmlns:a16="http://schemas.microsoft.com/office/drawing/2014/main" id="{87D3E292-5664-4793-BA90-21852910B63B}"/>
                </a:ext>
              </a:extLst>
            </p:cNvPr>
            <p:cNvSpPr/>
            <p:nvPr/>
          </p:nvSpPr>
          <p:spPr>
            <a:xfrm>
              <a:off x="6089224"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13" name="Freeform: Shape 112">
              <a:extLst>
                <a:ext uri="{FF2B5EF4-FFF2-40B4-BE49-F238E27FC236}">
                  <a16:creationId xmlns:a16="http://schemas.microsoft.com/office/drawing/2014/main" id="{8C9E486E-3CA3-415B-8234-7C6636CD49CC}"/>
                </a:ext>
              </a:extLst>
            </p:cNvPr>
            <p:cNvSpPr/>
            <p:nvPr/>
          </p:nvSpPr>
          <p:spPr>
            <a:xfrm>
              <a:off x="5734038" y="354062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14" name="Freeform: Shape 113">
              <a:extLst>
                <a:ext uri="{FF2B5EF4-FFF2-40B4-BE49-F238E27FC236}">
                  <a16:creationId xmlns:a16="http://schemas.microsoft.com/office/drawing/2014/main" id="{C4A1881C-F2E0-4A98-9531-830ED84695BB}"/>
                </a:ext>
              </a:extLst>
            </p:cNvPr>
            <p:cNvSpPr/>
            <p:nvPr/>
          </p:nvSpPr>
          <p:spPr>
            <a:xfrm>
              <a:off x="5793283"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15" name="Freeform: Shape 114">
              <a:extLst>
                <a:ext uri="{FF2B5EF4-FFF2-40B4-BE49-F238E27FC236}">
                  <a16:creationId xmlns:a16="http://schemas.microsoft.com/office/drawing/2014/main" id="{9617FDA1-12E1-49C5-98B3-CF0EC51D3E8C}"/>
                </a:ext>
              </a:extLst>
            </p:cNvPr>
            <p:cNvSpPr/>
            <p:nvPr/>
          </p:nvSpPr>
          <p:spPr>
            <a:xfrm>
              <a:off x="5852433"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6" name="Freeform: Shape 115">
              <a:extLst>
                <a:ext uri="{FF2B5EF4-FFF2-40B4-BE49-F238E27FC236}">
                  <a16:creationId xmlns:a16="http://schemas.microsoft.com/office/drawing/2014/main" id="{CE736797-BBA8-488E-9B8E-96141B31F87E}"/>
                </a:ext>
              </a:extLst>
            </p:cNvPr>
            <p:cNvSpPr/>
            <p:nvPr/>
          </p:nvSpPr>
          <p:spPr>
            <a:xfrm>
              <a:off x="591167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7" name="Freeform: Shape 116">
              <a:extLst>
                <a:ext uri="{FF2B5EF4-FFF2-40B4-BE49-F238E27FC236}">
                  <a16:creationId xmlns:a16="http://schemas.microsoft.com/office/drawing/2014/main" id="{C73D3F27-0A3D-4BF0-A29C-838DEB935C45}"/>
                </a:ext>
              </a:extLst>
            </p:cNvPr>
            <p:cNvSpPr/>
            <p:nvPr/>
          </p:nvSpPr>
          <p:spPr>
            <a:xfrm>
              <a:off x="597082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8" name="Freeform: Shape 117">
              <a:extLst>
                <a:ext uri="{FF2B5EF4-FFF2-40B4-BE49-F238E27FC236}">
                  <a16:creationId xmlns:a16="http://schemas.microsoft.com/office/drawing/2014/main" id="{AA1FF25D-1187-4216-AD04-F69565C8BCC7}"/>
                </a:ext>
              </a:extLst>
            </p:cNvPr>
            <p:cNvSpPr/>
            <p:nvPr/>
          </p:nvSpPr>
          <p:spPr>
            <a:xfrm>
              <a:off x="6030074"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19" name="Freeform: Shape 118">
              <a:extLst>
                <a:ext uri="{FF2B5EF4-FFF2-40B4-BE49-F238E27FC236}">
                  <a16:creationId xmlns:a16="http://schemas.microsoft.com/office/drawing/2014/main" id="{D3F96302-FE92-4A2E-9414-DC957DF770C9}"/>
                </a:ext>
              </a:extLst>
            </p:cNvPr>
            <p:cNvSpPr/>
            <p:nvPr/>
          </p:nvSpPr>
          <p:spPr>
            <a:xfrm>
              <a:off x="6089224"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0" name="Freeform: Shape 119">
              <a:extLst>
                <a:ext uri="{FF2B5EF4-FFF2-40B4-BE49-F238E27FC236}">
                  <a16:creationId xmlns:a16="http://schemas.microsoft.com/office/drawing/2014/main" id="{346FC647-7685-4E4E-9B52-786EA9A156F7}"/>
                </a:ext>
              </a:extLst>
            </p:cNvPr>
            <p:cNvSpPr/>
            <p:nvPr/>
          </p:nvSpPr>
          <p:spPr>
            <a:xfrm>
              <a:off x="5734038" y="359977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21" name="Freeform: Shape 120">
              <a:extLst>
                <a:ext uri="{FF2B5EF4-FFF2-40B4-BE49-F238E27FC236}">
                  <a16:creationId xmlns:a16="http://schemas.microsoft.com/office/drawing/2014/main" id="{1BF63F78-A1EF-4B61-A6AA-C0362F554376}"/>
                </a:ext>
              </a:extLst>
            </p:cNvPr>
            <p:cNvSpPr/>
            <p:nvPr/>
          </p:nvSpPr>
          <p:spPr>
            <a:xfrm>
              <a:off x="5793283" y="359977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2" name="Freeform: Shape 121">
              <a:extLst>
                <a:ext uri="{FF2B5EF4-FFF2-40B4-BE49-F238E27FC236}">
                  <a16:creationId xmlns:a16="http://schemas.microsoft.com/office/drawing/2014/main" id="{CED61726-4F2E-450C-AEE9-72871D6855C6}"/>
                </a:ext>
              </a:extLst>
            </p:cNvPr>
            <p:cNvSpPr/>
            <p:nvPr/>
          </p:nvSpPr>
          <p:spPr>
            <a:xfrm>
              <a:off x="5852433"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3" name="Freeform: Shape 122">
              <a:extLst>
                <a:ext uri="{FF2B5EF4-FFF2-40B4-BE49-F238E27FC236}">
                  <a16:creationId xmlns:a16="http://schemas.microsoft.com/office/drawing/2014/main" id="{57E8AD24-B31D-454E-B2C8-33B7FAAB9F61}"/>
                </a:ext>
              </a:extLst>
            </p:cNvPr>
            <p:cNvSpPr/>
            <p:nvPr/>
          </p:nvSpPr>
          <p:spPr>
            <a:xfrm>
              <a:off x="591167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4" name="Freeform: Shape 123">
              <a:extLst>
                <a:ext uri="{FF2B5EF4-FFF2-40B4-BE49-F238E27FC236}">
                  <a16:creationId xmlns:a16="http://schemas.microsoft.com/office/drawing/2014/main" id="{AA46020A-35C3-4894-A14C-D58A6DDFF9BE}"/>
                </a:ext>
              </a:extLst>
            </p:cNvPr>
            <p:cNvSpPr/>
            <p:nvPr/>
          </p:nvSpPr>
          <p:spPr>
            <a:xfrm>
              <a:off x="597082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5" name="Freeform: Shape 124">
              <a:extLst>
                <a:ext uri="{FF2B5EF4-FFF2-40B4-BE49-F238E27FC236}">
                  <a16:creationId xmlns:a16="http://schemas.microsoft.com/office/drawing/2014/main" id="{8E785BAB-0F71-4BAB-8D7C-4C2BF12728C4}"/>
                </a:ext>
              </a:extLst>
            </p:cNvPr>
            <p:cNvSpPr/>
            <p:nvPr/>
          </p:nvSpPr>
          <p:spPr>
            <a:xfrm>
              <a:off x="6030073" y="3599770"/>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6" name="Freeform: Shape 125">
              <a:extLst>
                <a:ext uri="{FF2B5EF4-FFF2-40B4-BE49-F238E27FC236}">
                  <a16:creationId xmlns:a16="http://schemas.microsoft.com/office/drawing/2014/main" id="{D1753E06-E6F0-4D65-BC47-0E47F399F448}"/>
                </a:ext>
              </a:extLst>
            </p:cNvPr>
            <p:cNvSpPr/>
            <p:nvPr/>
          </p:nvSpPr>
          <p:spPr>
            <a:xfrm>
              <a:off x="6089224"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7" name="Freeform: Shape 126">
              <a:extLst>
                <a:ext uri="{FF2B5EF4-FFF2-40B4-BE49-F238E27FC236}">
                  <a16:creationId xmlns:a16="http://schemas.microsoft.com/office/drawing/2014/main" id="{E77E25CE-9710-4B73-AD5E-49A4DA075D23}"/>
                </a:ext>
              </a:extLst>
            </p:cNvPr>
            <p:cNvSpPr/>
            <p:nvPr/>
          </p:nvSpPr>
          <p:spPr>
            <a:xfrm>
              <a:off x="5734037" y="365901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28" name="Freeform: Shape 127">
              <a:extLst>
                <a:ext uri="{FF2B5EF4-FFF2-40B4-BE49-F238E27FC236}">
                  <a16:creationId xmlns:a16="http://schemas.microsoft.com/office/drawing/2014/main" id="{4281B070-7790-498A-BE64-AD6A8EED8C0C}"/>
                </a:ext>
              </a:extLst>
            </p:cNvPr>
            <p:cNvSpPr/>
            <p:nvPr/>
          </p:nvSpPr>
          <p:spPr>
            <a:xfrm>
              <a:off x="5793282" y="3659014"/>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9" name="Freeform: Shape 128">
              <a:extLst>
                <a:ext uri="{FF2B5EF4-FFF2-40B4-BE49-F238E27FC236}">
                  <a16:creationId xmlns:a16="http://schemas.microsoft.com/office/drawing/2014/main" id="{BDEA3D1C-E147-472E-85DA-E8AEB7644764}"/>
                </a:ext>
              </a:extLst>
            </p:cNvPr>
            <p:cNvSpPr/>
            <p:nvPr/>
          </p:nvSpPr>
          <p:spPr>
            <a:xfrm>
              <a:off x="5852432"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0" name="Freeform: Shape 129">
              <a:extLst>
                <a:ext uri="{FF2B5EF4-FFF2-40B4-BE49-F238E27FC236}">
                  <a16:creationId xmlns:a16="http://schemas.microsoft.com/office/drawing/2014/main" id="{08B4F711-6F99-4E44-88A4-8345F466B2B3}"/>
                </a:ext>
              </a:extLst>
            </p:cNvPr>
            <p:cNvSpPr/>
            <p:nvPr/>
          </p:nvSpPr>
          <p:spPr>
            <a:xfrm>
              <a:off x="591167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1" name="Freeform: Shape 130">
              <a:extLst>
                <a:ext uri="{FF2B5EF4-FFF2-40B4-BE49-F238E27FC236}">
                  <a16:creationId xmlns:a16="http://schemas.microsoft.com/office/drawing/2014/main" id="{0401F175-D0DF-4BCA-9BE2-B992286B1593}"/>
                </a:ext>
              </a:extLst>
            </p:cNvPr>
            <p:cNvSpPr/>
            <p:nvPr/>
          </p:nvSpPr>
          <p:spPr>
            <a:xfrm>
              <a:off x="597082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2" name="Freeform: Shape 131">
              <a:extLst>
                <a:ext uri="{FF2B5EF4-FFF2-40B4-BE49-F238E27FC236}">
                  <a16:creationId xmlns:a16="http://schemas.microsoft.com/office/drawing/2014/main" id="{72BED0ED-50C5-4726-B1B3-F7B58DD4C255}"/>
                </a:ext>
              </a:extLst>
            </p:cNvPr>
            <p:cNvSpPr/>
            <p:nvPr/>
          </p:nvSpPr>
          <p:spPr>
            <a:xfrm>
              <a:off x="6030073" y="3659014"/>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3" name="Freeform: Shape 132">
              <a:extLst>
                <a:ext uri="{FF2B5EF4-FFF2-40B4-BE49-F238E27FC236}">
                  <a16:creationId xmlns:a16="http://schemas.microsoft.com/office/drawing/2014/main" id="{8D624348-F503-4817-9CA8-09F43150C5BB}"/>
                </a:ext>
              </a:extLst>
            </p:cNvPr>
            <p:cNvSpPr/>
            <p:nvPr/>
          </p:nvSpPr>
          <p:spPr>
            <a:xfrm>
              <a:off x="6089224"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4" name="Freeform: Shape 133">
              <a:extLst>
                <a:ext uri="{FF2B5EF4-FFF2-40B4-BE49-F238E27FC236}">
                  <a16:creationId xmlns:a16="http://schemas.microsoft.com/office/drawing/2014/main" id="{E05DE4EB-7FC0-45E8-A5A4-FE0C12A4D23C}"/>
                </a:ext>
              </a:extLst>
            </p:cNvPr>
            <p:cNvSpPr/>
            <p:nvPr/>
          </p:nvSpPr>
          <p:spPr>
            <a:xfrm>
              <a:off x="5734039" y="371816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35" name="Freeform: Shape 134">
              <a:extLst>
                <a:ext uri="{FF2B5EF4-FFF2-40B4-BE49-F238E27FC236}">
                  <a16:creationId xmlns:a16="http://schemas.microsoft.com/office/drawing/2014/main" id="{380D6E47-DFA0-49F8-B8AC-45BECE747D45}"/>
                </a:ext>
              </a:extLst>
            </p:cNvPr>
            <p:cNvSpPr/>
            <p:nvPr/>
          </p:nvSpPr>
          <p:spPr>
            <a:xfrm>
              <a:off x="5793284" y="371816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6" name="Freeform: Shape 135">
              <a:extLst>
                <a:ext uri="{FF2B5EF4-FFF2-40B4-BE49-F238E27FC236}">
                  <a16:creationId xmlns:a16="http://schemas.microsoft.com/office/drawing/2014/main" id="{B0355008-C2C8-4091-A461-DEDD212620A4}"/>
                </a:ext>
              </a:extLst>
            </p:cNvPr>
            <p:cNvSpPr/>
            <p:nvPr/>
          </p:nvSpPr>
          <p:spPr>
            <a:xfrm>
              <a:off x="5852434"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7" name="Freeform: Shape 136">
              <a:extLst>
                <a:ext uri="{FF2B5EF4-FFF2-40B4-BE49-F238E27FC236}">
                  <a16:creationId xmlns:a16="http://schemas.microsoft.com/office/drawing/2014/main" id="{3A070C1D-423C-45EC-BABD-2AB764379E9B}"/>
                </a:ext>
              </a:extLst>
            </p:cNvPr>
            <p:cNvSpPr/>
            <p:nvPr/>
          </p:nvSpPr>
          <p:spPr>
            <a:xfrm>
              <a:off x="591167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8" name="Freeform: Shape 137">
              <a:extLst>
                <a:ext uri="{FF2B5EF4-FFF2-40B4-BE49-F238E27FC236}">
                  <a16:creationId xmlns:a16="http://schemas.microsoft.com/office/drawing/2014/main" id="{ED6D6F88-6E0D-43A8-A572-C2A45D7E6D76}"/>
                </a:ext>
              </a:extLst>
            </p:cNvPr>
            <p:cNvSpPr/>
            <p:nvPr/>
          </p:nvSpPr>
          <p:spPr>
            <a:xfrm>
              <a:off x="597082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9" name="Freeform: Shape 138">
              <a:extLst>
                <a:ext uri="{FF2B5EF4-FFF2-40B4-BE49-F238E27FC236}">
                  <a16:creationId xmlns:a16="http://schemas.microsoft.com/office/drawing/2014/main" id="{C7435BDD-8A00-43E8-B980-6745E1F84244}"/>
                </a:ext>
              </a:extLst>
            </p:cNvPr>
            <p:cNvSpPr/>
            <p:nvPr/>
          </p:nvSpPr>
          <p:spPr>
            <a:xfrm>
              <a:off x="6030074" y="371816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0" name="Freeform: Shape 139">
              <a:extLst>
                <a:ext uri="{FF2B5EF4-FFF2-40B4-BE49-F238E27FC236}">
                  <a16:creationId xmlns:a16="http://schemas.microsoft.com/office/drawing/2014/main" id="{6B652F89-76D1-41E7-92CB-9A456A09BDA1}"/>
                </a:ext>
              </a:extLst>
            </p:cNvPr>
            <p:cNvSpPr/>
            <p:nvPr/>
          </p:nvSpPr>
          <p:spPr>
            <a:xfrm>
              <a:off x="6089225"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1" name="Freeform: Shape 140">
              <a:extLst>
                <a:ext uri="{FF2B5EF4-FFF2-40B4-BE49-F238E27FC236}">
                  <a16:creationId xmlns:a16="http://schemas.microsoft.com/office/drawing/2014/main" id="{105F5D2E-BDFE-4F13-82B3-12B50A630D02}"/>
                </a:ext>
              </a:extLst>
            </p:cNvPr>
            <p:cNvSpPr/>
            <p:nvPr/>
          </p:nvSpPr>
          <p:spPr>
            <a:xfrm>
              <a:off x="5734040" y="377741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42" name="Freeform: Shape 141">
              <a:extLst>
                <a:ext uri="{FF2B5EF4-FFF2-40B4-BE49-F238E27FC236}">
                  <a16:creationId xmlns:a16="http://schemas.microsoft.com/office/drawing/2014/main" id="{3A273CB3-FB72-46BE-AD13-7FA701AEE95A}"/>
                </a:ext>
              </a:extLst>
            </p:cNvPr>
            <p:cNvSpPr/>
            <p:nvPr/>
          </p:nvSpPr>
          <p:spPr>
            <a:xfrm>
              <a:off x="5793285"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43" name="Freeform: Shape 142">
              <a:extLst>
                <a:ext uri="{FF2B5EF4-FFF2-40B4-BE49-F238E27FC236}">
                  <a16:creationId xmlns:a16="http://schemas.microsoft.com/office/drawing/2014/main" id="{89CE35BE-CE0C-4893-B2C6-50678CC06FB2}"/>
                </a:ext>
              </a:extLst>
            </p:cNvPr>
            <p:cNvSpPr/>
            <p:nvPr/>
          </p:nvSpPr>
          <p:spPr>
            <a:xfrm>
              <a:off x="5852436"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44" name="Freeform: Shape 143">
              <a:extLst>
                <a:ext uri="{FF2B5EF4-FFF2-40B4-BE49-F238E27FC236}">
                  <a16:creationId xmlns:a16="http://schemas.microsoft.com/office/drawing/2014/main" id="{48971D8C-C4B7-44D5-9AB4-858D5301EC31}"/>
                </a:ext>
              </a:extLst>
            </p:cNvPr>
            <p:cNvSpPr/>
            <p:nvPr/>
          </p:nvSpPr>
          <p:spPr>
            <a:xfrm>
              <a:off x="5911683"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45" name="Freeform: Shape 144">
              <a:extLst>
                <a:ext uri="{FF2B5EF4-FFF2-40B4-BE49-F238E27FC236}">
                  <a16:creationId xmlns:a16="http://schemas.microsoft.com/office/drawing/2014/main" id="{5ACEE734-6DD7-46E2-A1A9-CEE34EDE6647}"/>
                </a:ext>
              </a:extLst>
            </p:cNvPr>
            <p:cNvSpPr/>
            <p:nvPr/>
          </p:nvSpPr>
          <p:spPr>
            <a:xfrm>
              <a:off x="5970835"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46" name="Freeform: Shape 145">
              <a:extLst>
                <a:ext uri="{FF2B5EF4-FFF2-40B4-BE49-F238E27FC236}">
                  <a16:creationId xmlns:a16="http://schemas.microsoft.com/office/drawing/2014/main" id="{0740BF61-C964-49F9-AA06-1BAA78F8A1F2}"/>
                </a:ext>
              </a:extLst>
            </p:cNvPr>
            <p:cNvSpPr/>
            <p:nvPr/>
          </p:nvSpPr>
          <p:spPr>
            <a:xfrm>
              <a:off x="6030082"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47" name="Freeform: Shape 146">
              <a:extLst>
                <a:ext uri="{FF2B5EF4-FFF2-40B4-BE49-F238E27FC236}">
                  <a16:creationId xmlns:a16="http://schemas.microsoft.com/office/drawing/2014/main" id="{17A8C672-80A0-4CB1-9A69-285E6E2B8354}"/>
                </a:ext>
              </a:extLst>
            </p:cNvPr>
            <p:cNvSpPr/>
            <p:nvPr/>
          </p:nvSpPr>
          <p:spPr>
            <a:xfrm>
              <a:off x="6089231"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48" name="Freeform: Shape 147">
              <a:extLst>
                <a:ext uri="{FF2B5EF4-FFF2-40B4-BE49-F238E27FC236}">
                  <a16:creationId xmlns:a16="http://schemas.microsoft.com/office/drawing/2014/main" id="{8ED5360A-4B30-4716-A288-DC492291B700}"/>
                </a:ext>
              </a:extLst>
            </p:cNvPr>
            <p:cNvSpPr/>
            <p:nvPr/>
          </p:nvSpPr>
          <p:spPr>
            <a:xfrm>
              <a:off x="6148476" y="3481374"/>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49" name="Freeform: Shape 148">
              <a:extLst>
                <a:ext uri="{FF2B5EF4-FFF2-40B4-BE49-F238E27FC236}">
                  <a16:creationId xmlns:a16="http://schemas.microsoft.com/office/drawing/2014/main" id="{64D4DB77-3361-44E4-85D9-73E2952D1A1C}"/>
                </a:ext>
              </a:extLst>
            </p:cNvPr>
            <p:cNvSpPr/>
            <p:nvPr/>
          </p:nvSpPr>
          <p:spPr>
            <a:xfrm>
              <a:off x="6207627"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50" name="Freeform: Shape 149">
              <a:extLst>
                <a:ext uri="{FF2B5EF4-FFF2-40B4-BE49-F238E27FC236}">
                  <a16:creationId xmlns:a16="http://schemas.microsoft.com/office/drawing/2014/main" id="{B87FFE29-EEE8-410A-B16D-A39D63B65DBD}"/>
                </a:ext>
              </a:extLst>
            </p:cNvPr>
            <p:cNvSpPr/>
            <p:nvPr/>
          </p:nvSpPr>
          <p:spPr>
            <a:xfrm>
              <a:off x="6266872" y="3481374"/>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151" name="Freeform: Shape 150">
              <a:extLst>
                <a:ext uri="{FF2B5EF4-FFF2-40B4-BE49-F238E27FC236}">
                  <a16:creationId xmlns:a16="http://schemas.microsoft.com/office/drawing/2014/main" id="{7FFB4B78-2AC0-4AF4-8508-25122AC6DC06}"/>
                </a:ext>
              </a:extLst>
            </p:cNvPr>
            <p:cNvSpPr/>
            <p:nvPr/>
          </p:nvSpPr>
          <p:spPr>
            <a:xfrm>
              <a:off x="6326022"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52" name="Freeform: Shape 151">
              <a:extLst>
                <a:ext uri="{FF2B5EF4-FFF2-40B4-BE49-F238E27FC236}">
                  <a16:creationId xmlns:a16="http://schemas.microsoft.com/office/drawing/2014/main" id="{4BDB7689-92D1-48E9-8290-59C80C654419}"/>
                </a:ext>
              </a:extLst>
            </p:cNvPr>
            <p:cNvSpPr/>
            <p:nvPr/>
          </p:nvSpPr>
          <p:spPr>
            <a:xfrm>
              <a:off x="638526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153" name="Freeform: Shape 152">
              <a:extLst>
                <a:ext uri="{FF2B5EF4-FFF2-40B4-BE49-F238E27FC236}">
                  <a16:creationId xmlns:a16="http://schemas.microsoft.com/office/drawing/2014/main" id="{3A45B0ED-6D49-4BC2-A8C6-DCB8C47309D6}"/>
                </a:ext>
              </a:extLst>
            </p:cNvPr>
            <p:cNvSpPr/>
            <p:nvPr/>
          </p:nvSpPr>
          <p:spPr>
            <a:xfrm>
              <a:off x="6444417" y="348137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54" name="Freeform: Shape 153">
              <a:extLst>
                <a:ext uri="{FF2B5EF4-FFF2-40B4-BE49-F238E27FC236}">
                  <a16:creationId xmlns:a16="http://schemas.microsoft.com/office/drawing/2014/main" id="{4F2277B0-CA2C-4C4D-886E-A8BB5C3A6F52}"/>
                </a:ext>
              </a:extLst>
            </p:cNvPr>
            <p:cNvSpPr/>
            <p:nvPr/>
          </p:nvSpPr>
          <p:spPr>
            <a:xfrm>
              <a:off x="6148476" y="354062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5" name="Freeform: Shape 154">
              <a:extLst>
                <a:ext uri="{FF2B5EF4-FFF2-40B4-BE49-F238E27FC236}">
                  <a16:creationId xmlns:a16="http://schemas.microsoft.com/office/drawing/2014/main" id="{58D4EC10-F99B-4BE4-89B6-834B1616867C}"/>
                </a:ext>
              </a:extLst>
            </p:cNvPr>
            <p:cNvSpPr/>
            <p:nvPr/>
          </p:nvSpPr>
          <p:spPr>
            <a:xfrm>
              <a:off x="6207627" y="354062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6" name="Freeform: Shape 155">
              <a:extLst>
                <a:ext uri="{FF2B5EF4-FFF2-40B4-BE49-F238E27FC236}">
                  <a16:creationId xmlns:a16="http://schemas.microsoft.com/office/drawing/2014/main" id="{4D9035AB-20FC-4026-8475-CA8ECF6778B3}"/>
                </a:ext>
              </a:extLst>
            </p:cNvPr>
            <p:cNvSpPr/>
            <p:nvPr/>
          </p:nvSpPr>
          <p:spPr>
            <a:xfrm>
              <a:off x="6266872" y="35406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57" name="Freeform: Shape 156">
              <a:extLst>
                <a:ext uri="{FF2B5EF4-FFF2-40B4-BE49-F238E27FC236}">
                  <a16:creationId xmlns:a16="http://schemas.microsoft.com/office/drawing/2014/main" id="{9020D706-6962-405A-8331-D597DC0D1A11}"/>
                </a:ext>
              </a:extLst>
            </p:cNvPr>
            <p:cNvSpPr/>
            <p:nvPr/>
          </p:nvSpPr>
          <p:spPr>
            <a:xfrm>
              <a:off x="6326022" y="354062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8" name="Freeform: Shape 157">
              <a:extLst>
                <a:ext uri="{FF2B5EF4-FFF2-40B4-BE49-F238E27FC236}">
                  <a16:creationId xmlns:a16="http://schemas.microsoft.com/office/drawing/2014/main" id="{DF578D57-B7A5-4238-A263-2E65D253F46D}"/>
                </a:ext>
              </a:extLst>
            </p:cNvPr>
            <p:cNvSpPr/>
            <p:nvPr/>
          </p:nvSpPr>
          <p:spPr>
            <a:xfrm>
              <a:off x="6385268" y="35406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59" name="Freeform: Shape 158">
              <a:extLst>
                <a:ext uri="{FF2B5EF4-FFF2-40B4-BE49-F238E27FC236}">
                  <a16:creationId xmlns:a16="http://schemas.microsoft.com/office/drawing/2014/main" id="{4FE956D7-DBF3-4CA6-88C5-20C156EF5F93}"/>
                </a:ext>
              </a:extLst>
            </p:cNvPr>
            <p:cNvSpPr/>
            <p:nvPr/>
          </p:nvSpPr>
          <p:spPr>
            <a:xfrm>
              <a:off x="6444417" y="3540631"/>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60" name="Freeform: Shape 159">
              <a:extLst>
                <a:ext uri="{FF2B5EF4-FFF2-40B4-BE49-F238E27FC236}">
                  <a16:creationId xmlns:a16="http://schemas.microsoft.com/office/drawing/2014/main" id="{19632A64-B98F-4324-A376-137F2FBA92D4}"/>
                </a:ext>
              </a:extLst>
            </p:cNvPr>
            <p:cNvSpPr/>
            <p:nvPr/>
          </p:nvSpPr>
          <p:spPr>
            <a:xfrm>
              <a:off x="6148476" y="35997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1" name="Freeform: Shape 160">
              <a:extLst>
                <a:ext uri="{FF2B5EF4-FFF2-40B4-BE49-F238E27FC236}">
                  <a16:creationId xmlns:a16="http://schemas.microsoft.com/office/drawing/2014/main" id="{141AA47A-2218-41A9-8E27-AF0652183A5F}"/>
                </a:ext>
              </a:extLst>
            </p:cNvPr>
            <p:cNvSpPr/>
            <p:nvPr/>
          </p:nvSpPr>
          <p:spPr>
            <a:xfrm>
              <a:off x="6207627"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2" name="Freeform: Shape 161">
              <a:extLst>
                <a:ext uri="{FF2B5EF4-FFF2-40B4-BE49-F238E27FC236}">
                  <a16:creationId xmlns:a16="http://schemas.microsoft.com/office/drawing/2014/main" id="{475085E3-7E18-429A-82F9-A4DF606F56BD}"/>
                </a:ext>
              </a:extLst>
            </p:cNvPr>
            <p:cNvSpPr/>
            <p:nvPr/>
          </p:nvSpPr>
          <p:spPr>
            <a:xfrm>
              <a:off x="6266872" y="35997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63" name="Freeform: Shape 162">
              <a:extLst>
                <a:ext uri="{FF2B5EF4-FFF2-40B4-BE49-F238E27FC236}">
                  <a16:creationId xmlns:a16="http://schemas.microsoft.com/office/drawing/2014/main" id="{A5E41EA3-AAF0-46A3-920B-9DBD36AE2E8D}"/>
                </a:ext>
              </a:extLst>
            </p:cNvPr>
            <p:cNvSpPr/>
            <p:nvPr/>
          </p:nvSpPr>
          <p:spPr>
            <a:xfrm>
              <a:off x="6326022"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4" name="Freeform: Shape 163">
              <a:extLst>
                <a:ext uri="{FF2B5EF4-FFF2-40B4-BE49-F238E27FC236}">
                  <a16:creationId xmlns:a16="http://schemas.microsoft.com/office/drawing/2014/main" id="{683D64B3-0315-4624-8675-5B768069C714}"/>
                </a:ext>
              </a:extLst>
            </p:cNvPr>
            <p:cNvSpPr/>
            <p:nvPr/>
          </p:nvSpPr>
          <p:spPr>
            <a:xfrm>
              <a:off x="6385268" y="35997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65" name="Freeform: Shape 164">
              <a:extLst>
                <a:ext uri="{FF2B5EF4-FFF2-40B4-BE49-F238E27FC236}">
                  <a16:creationId xmlns:a16="http://schemas.microsoft.com/office/drawing/2014/main" id="{52AB4059-8E15-4439-8B16-54ADF3358C4C}"/>
                </a:ext>
              </a:extLst>
            </p:cNvPr>
            <p:cNvSpPr/>
            <p:nvPr/>
          </p:nvSpPr>
          <p:spPr>
            <a:xfrm>
              <a:off x="6444417" y="359978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6" name="Freeform: Shape 165">
              <a:extLst>
                <a:ext uri="{FF2B5EF4-FFF2-40B4-BE49-F238E27FC236}">
                  <a16:creationId xmlns:a16="http://schemas.microsoft.com/office/drawing/2014/main" id="{12184488-1E03-46C9-91F7-55AABB8D478A}"/>
                </a:ext>
              </a:extLst>
            </p:cNvPr>
            <p:cNvSpPr/>
            <p:nvPr/>
          </p:nvSpPr>
          <p:spPr>
            <a:xfrm>
              <a:off x="6148476" y="365902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7" name="Freeform: Shape 166">
              <a:extLst>
                <a:ext uri="{FF2B5EF4-FFF2-40B4-BE49-F238E27FC236}">
                  <a16:creationId xmlns:a16="http://schemas.microsoft.com/office/drawing/2014/main" id="{A389773B-102C-4C8B-9C32-610AEEE77366}"/>
                </a:ext>
              </a:extLst>
            </p:cNvPr>
            <p:cNvSpPr/>
            <p:nvPr/>
          </p:nvSpPr>
          <p:spPr>
            <a:xfrm>
              <a:off x="620762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8" name="Freeform: Shape 167">
              <a:extLst>
                <a:ext uri="{FF2B5EF4-FFF2-40B4-BE49-F238E27FC236}">
                  <a16:creationId xmlns:a16="http://schemas.microsoft.com/office/drawing/2014/main" id="{166BF649-A9F2-4B11-80D0-32DF3F5A3230}"/>
                </a:ext>
              </a:extLst>
            </p:cNvPr>
            <p:cNvSpPr/>
            <p:nvPr/>
          </p:nvSpPr>
          <p:spPr>
            <a:xfrm>
              <a:off x="6266872" y="36590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69" name="Freeform: Shape 168">
              <a:extLst>
                <a:ext uri="{FF2B5EF4-FFF2-40B4-BE49-F238E27FC236}">
                  <a16:creationId xmlns:a16="http://schemas.microsoft.com/office/drawing/2014/main" id="{61EB4D7B-F497-4FBF-8130-E4ECF28F8BA5}"/>
                </a:ext>
              </a:extLst>
            </p:cNvPr>
            <p:cNvSpPr/>
            <p:nvPr/>
          </p:nvSpPr>
          <p:spPr>
            <a:xfrm>
              <a:off x="6326022"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0" name="Freeform: Shape 169">
              <a:extLst>
                <a:ext uri="{FF2B5EF4-FFF2-40B4-BE49-F238E27FC236}">
                  <a16:creationId xmlns:a16="http://schemas.microsoft.com/office/drawing/2014/main" id="{D883741A-5097-469D-A7A9-C743F80ECBD5}"/>
                </a:ext>
              </a:extLst>
            </p:cNvPr>
            <p:cNvSpPr/>
            <p:nvPr/>
          </p:nvSpPr>
          <p:spPr>
            <a:xfrm>
              <a:off x="6385268"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71" name="Freeform: Shape 170">
              <a:extLst>
                <a:ext uri="{FF2B5EF4-FFF2-40B4-BE49-F238E27FC236}">
                  <a16:creationId xmlns:a16="http://schemas.microsoft.com/office/drawing/2014/main" id="{FC3A26E3-D2A0-40FC-9A92-B6238BB11570}"/>
                </a:ext>
              </a:extLst>
            </p:cNvPr>
            <p:cNvSpPr/>
            <p:nvPr/>
          </p:nvSpPr>
          <p:spPr>
            <a:xfrm>
              <a:off x="644441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2" name="Freeform: Shape 171">
              <a:extLst>
                <a:ext uri="{FF2B5EF4-FFF2-40B4-BE49-F238E27FC236}">
                  <a16:creationId xmlns:a16="http://schemas.microsoft.com/office/drawing/2014/main" id="{2087A775-76DD-4F9C-B8E5-86EB3BF366DD}"/>
                </a:ext>
              </a:extLst>
            </p:cNvPr>
            <p:cNvSpPr/>
            <p:nvPr/>
          </p:nvSpPr>
          <p:spPr>
            <a:xfrm>
              <a:off x="6148476" y="371817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3" name="Freeform: Shape 172">
              <a:extLst>
                <a:ext uri="{FF2B5EF4-FFF2-40B4-BE49-F238E27FC236}">
                  <a16:creationId xmlns:a16="http://schemas.microsoft.com/office/drawing/2014/main" id="{6D846DE1-54E3-4C00-B45A-553B7F3FD30C}"/>
                </a:ext>
              </a:extLst>
            </p:cNvPr>
            <p:cNvSpPr/>
            <p:nvPr/>
          </p:nvSpPr>
          <p:spPr>
            <a:xfrm>
              <a:off x="6207627"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4" name="Freeform: Shape 173">
              <a:extLst>
                <a:ext uri="{FF2B5EF4-FFF2-40B4-BE49-F238E27FC236}">
                  <a16:creationId xmlns:a16="http://schemas.microsoft.com/office/drawing/2014/main" id="{ABBF9824-3B15-4F04-8C4E-09B799538C44}"/>
                </a:ext>
              </a:extLst>
            </p:cNvPr>
            <p:cNvSpPr/>
            <p:nvPr/>
          </p:nvSpPr>
          <p:spPr>
            <a:xfrm>
              <a:off x="6266872" y="371817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75" name="Freeform: Shape 174">
              <a:extLst>
                <a:ext uri="{FF2B5EF4-FFF2-40B4-BE49-F238E27FC236}">
                  <a16:creationId xmlns:a16="http://schemas.microsoft.com/office/drawing/2014/main" id="{01B5C75E-CCEF-4EEA-859D-4C251F3AE97C}"/>
                </a:ext>
              </a:extLst>
            </p:cNvPr>
            <p:cNvSpPr/>
            <p:nvPr/>
          </p:nvSpPr>
          <p:spPr>
            <a:xfrm>
              <a:off x="6326022"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6" name="Freeform: Shape 175">
              <a:extLst>
                <a:ext uri="{FF2B5EF4-FFF2-40B4-BE49-F238E27FC236}">
                  <a16:creationId xmlns:a16="http://schemas.microsoft.com/office/drawing/2014/main" id="{A254139D-5D72-478D-89BE-DBC64CD27C88}"/>
                </a:ext>
              </a:extLst>
            </p:cNvPr>
            <p:cNvSpPr/>
            <p:nvPr/>
          </p:nvSpPr>
          <p:spPr>
            <a:xfrm>
              <a:off x="6385268" y="371817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77" name="Freeform: Shape 176">
              <a:extLst>
                <a:ext uri="{FF2B5EF4-FFF2-40B4-BE49-F238E27FC236}">
                  <a16:creationId xmlns:a16="http://schemas.microsoft.com/office/drawing/2014/main" id="{71EFFC33-CB59-469A-AE58-5CA89469EE80}"/>
                </a:ext>
              </a:extLst>
            </p:cNvPr>
            <p:cNvSpPr/>
            <p:nvPr/>
          </p:nvSpPr>
          <p:spPr>
            <a:xfrm>
              <a:off x="6444417" y="371817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8" name="Freeform: Shape 177">
              <a:extLst>
                <a:ext uri="{FF2B5EF4-FFF2-40B4-BE49-F238E27FC236}">
                  <a16:creationId xmlns:a16="http://schemas.microsoft.com/office/drawing/2014/main" id="{C0D017A2-9FAB-4DFD-9624-E10B7C0C1673}"/>
                </a:ext>
              </a:extLst>
            </p:cNvPr>
            <p:cNvSpPr/>
            <p:nvPr/>
          </p:nvSpPr>
          <p:spPr>
            <a:xfrm>
              <a:off x="6148472" y="377741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79" name="Freeform: Shape 178">
              <a:extLst>
                <a:ext uri="{FF2B5EF4-FFF2-40B4-BE49-F238E27FC236}">
                  <a16:creationId xmlns:a16="http://schemas.microsoft.com/office/drawing/2014/main" id="{DADC6512-13AB-4407-937C-A389D565FCD9}"/>
                </a:ext>
              </a:extLst>
            </p:cNvPr>
            <p:cNvSpPr/>
            <p:nvPr/>
          </p:nvSpPr>
          <p:spPr>
            <a:xfrm>
              <a:off x="6207622" y="377741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80" name="Freeform: Shape 179">
              <a:extLst>
                <a:ext uri="{FF2B5EF4-FFF2-40B4-BE49-F238E27FC236}">
                  <a16:creationId xmlns:a16="http://schemas.microsoft.com/office/drawing/2014/main" id="{1CEFC24B-FFC2-47B3-BD7A-7CABF1AE4D9B}"/>
                </a:ext>
              </a:extLst>
            </p:cNvPr>
            <p:cNvSpPr/>
            <p:nvPr/>
          </p:nvSpPr>
          <p:spPr>
            <a:xfrm>
              <a:off x="6266868" y="3777419"/>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181" name="Freeform: Shape 180">
              <a:extLst>
                <a:ext uri="{FF2B5EF4-FFF2-40B4-BE49-F238E27FC236}">
                  <a16:creationId xmlns:a16="http://schemas.microsoft.com/office/drawing/2014/main" id="{F0C49246-6A98-4333-949E-46BDAD9321B7}"/>
                </a:ext>
              </a:extLst>
            </p:cNvPr>
            <p:cNvSpPr/>
            <p:nvPr/>
          </p:nvSpPr>
          <p:spPr>
            <a:xfrm>
              <a:off x="6326024" y="3777383"/>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82" name="Freeform: Shape 181">
              <a:extLst>
                <a:ext uri="{FF2B5EF4-FFF2-40B4-BE49-F238E27FC236}">
                  <a16:creationId xmlns:a16="http://schemas.microsoft.com/office/drawing/2014/main" id="{F707CE6A-7685-4D70-813E-6D2B46FBB41B}"/>
                </a:ext>
              </a:extLst>
            </p:cNvPr>
            <p:cNvSpPr/>
            <p:nvPr/>
          </p:nvSpPr>
          <p:spPr>
            <a:xfrm>
              <a:off x="6385287" y="37774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183" name="Freeform: Shape 182">
              <a:extLst>
                <a:ext uri="{FF2B5EF4-FFF2-40B4-BE49-F238E27FC236}">
                  <a16:creationId xmlns:a16="http://schemas.microsoft.com/office/drawing/2014/main" id="{9110FD0D-D3A6-4760-8827-B70ADFC98296}"/>
                </a:ext>
              </a:extLst>
            </p:cNvPr>
            <p:cNvSpPr/>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73832787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63" name="Title 1">
            <a:extLst>
              <a:ext uri="{FF2B5EF4-FFF2-40B4-BE49-F238E27FC236}">
                <a16:creationId xmlns:a16="http://schemas.microsoft.com/office/drawing/2014/main" id="{2FFD95FE-CF54-4D0D-B9CE-45AA55C01C56}"/>
              </a:ext>
            </a:extLst>
          </p:cNvPr>
          <p:cNvSpPr>
            <a:spLocks noGrp="1"/>
          </p:cNvSpPr>
          <p:nvPr>
            <p:ph type="title"/>
          </p:nvPr>
        </p:nvSpPr>
        <p:spPr>
          <a:xfrm>
            <a:off x="946521" y="396117"/>
            <a:ext cx="5217172" cy="1158857"/>
          </a:xfrm>
        </p:spPr>
        <p:txBody>
          <a:bodyPr anchor="b">
            <a:normAutofit/>
          </a:bodyPr>
          <a:lstStyle/>
          <a:p>
            <a:r>
              <a:rPr lang="en-US"/>
              <a:t>Click to edit Master title style</a:t>
            </a:r>
          </a:p>
        </p:txBody>
      </p:sp>
      <p:sp>
        <p:nvSpPr>
          <p:cNvPr id="67" name="Content Placeholder 2">
            <a:extLst>
              <a:ext uri="{FF2B5EF4-FFF2-40B4-BE49-F238E27FC236}">
                <a16:creationId xmlns:a16="http://schemas.microsoft.com/office/drawing/2014/main" id="{A48A24A0-F838-4EF0-9789-84A25CDA371F}"/>
              </a:ext>
            </a:extLst>
          </p:cNvPr>
          <p:cNvSpPr>
            <a:spLocks noGrp="1"/>
          </p:cNvSpPr>
          <p:nvPr>
            <p:ph idx="1" hasCustomPrompt="1"/>
          </p:nvPr>
        </p:nvSpPr>
        <p:spPr>
          <a:xfrm>
            <a:off x="946520" y="1747592"/>
            <a:ext cx="5217173" cy="4351338"/>
          </a:xfrm>
        </p:spPr>
        <p:txBody>
          <a:bodyPr>
            <a:normAutofit/>
          </a:bodyPr>
          <a:lstStyle>
            <a:lvl1pPr>
              <a:buNone/>
              <a:defRPr sz="2400"/>
            </a:lvl1pPr>
          </a:lstStyle>
          <a:p>
            <a:pPr>
              <a:lnSpc>
                <a:spcPct val="130000"/>
              </a:lnSpc>
            </a:pPr>
            <a:r>
              <a:rPr lang="en-US"/>
              <a:t>Click to add text</a:t>
            </a:r>
          </a:p>
        </p:txBody>
      </p:sp>
      <p:grpSp>
        <p:nvGrpSpPr>
          <p:cNvPr id="64" name="Group 63">
            <a:extLst>
              <a:ext uri="{FF2B5EF4-FFF2-40B4-BE49-F238E27FC236}">
                <a16:creationId xmlns:a16="http://schemas.microsoft.com/office/drawing/2014/main" id="{D375A7AC-BF9B-4E33-9275-2E93A2356717}"/>
              </a:ext>
              <a:ext uri="{C183D7F6-B498-43B3-948B-1728B52AA6E4}">
                <adec:decorative xmlns:adec="http://schemas.microsoft.com/office/drawing/2017/decorative" val="1"/>
              </a:ext>
            </a:extLst>
          </p:cNvPr>
          <p:cNvGrpSpPr/>
          <p:nvPr userDrawn="1"/>
        </p:nvGrpSpPr>
        <p:grpSpPr>
          <a:xfrm>
            <a:off x="10791258" y="619275"/>
            <a:ext cx="932200" cy="932200"/>
            <a:chOff x="10791258" y="619275"/>
            <a:chExt cx="932200" cy="932200"/>
          </a:xfrm>
        </p:grpSpPr>
        <p:sp>
          <p:nvSpPr>
            <p:cNvPr id="65" name="Graphic 212">
              <a:extLst>
                <a:ext uri="{FF2B5EF4-FFF2-40B4-BE49-F238E27FC236}">
                  <a16:creationId xmlns:a16="http://schemas.microsoft.com/office/drawing/2014/main" id="{85ABF6A1-1709-478F-8EE1-8ED4BA476AAF}"/>
                </a:ext>
              </a:extLst>
            </p:cNvPr>
            <p:cNvSpPr/>
            <p:nvPr/>
          </p:nvSpPr>
          <p:spPr>
            <a:xfrm>
              <a:off x="10791258" y="619275"/>
              <a:ext cx="932200" cy="932200"/>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66" name="Graphic 212">
              <a:extLst>
                <a:ext uri="{FF2B5EF4-FFF2-40B4-BE49-F238E27FC236}">
                  <a16:creationId xmlns:a16="http://schemas.microsoft.com/office/drawing/2014/main" id="{F7AC3222-4630-4039-9CC2-7DFAFF9169C0}"/>
                </a:ext>
              </a:extLst>
            </p:cNvPr>
            <p:cNvSpPr/>
            <p:nvPr/>
          </p:nvSpPr>
          <p:spPr>
            <a:xfrm>
              <a:off x="10791258" y="619275"/>
              <a:ext cx="932200" cy="932200"/>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grpSp>
      <p:grpSp>
        <p:nvGrpSpPr>
          <p:cNvPr id="68" name="Group 67">
            <a:extLst>
              <a:ext uri="{FF2B5EF4-FFF2-40B4-BE49-F238E27FC236}">
                <a16:creationId xmlns:a16="http://schemas.microsoft.com/office/drawing/2014/main" id="{7DF52B12-FE86-4DDD-AF1A-6B41C03D58C7}"/>
              </a:ext>
              <a:ext uri="{C183D7F6-B498-43B3-948B-1728B52AA6E4}">
                <adec:decorative xmlns:adec="http://schemas.microsoft.com/office/drawing/2017/decorative" val="1"/>
              </a:ext>
            </a:extLst>
          </p:cNvPr>
          <p:cNvGrpSpPr/>
          <p:nvPr userDrawn="1"/>
        </p:nvGrpSpPr>
        <p:grpSpPr>
          <a:xfrm>
            <a:off x="8340966" y="406894"/>
            <a:ext cx="1598829" cy="531293"/>
            <a:chOff x="6491531" y="1420258"/>
            <a:chExt cx="1598829" cy="531293"/>
          </a:xfrm>
          <a:solidFill>
            <a:schemeClr val="tx1"/>
          </a:solidFill>
        </p:grpSpPr>
        <p:grpSp>
          <p:nvGrpSpPr>
            <p:cNvPr id="69" name="Graphic 190">
              <a:extLst>
                <a:ext uri="{FF2B5EF4-FFF2-40B4-BE49-F238E27FC236}">
                  <a16:creationId xmlns:a16="http://schemas.microsoft.com/office/drawing/2014/main" id="{2116FBAA-B79C-49A5-8E88-A279EFA5B7B3}"/>
                </a:ext>
              </a:extLst>
            </p:cNvPr>
            <p:cNvGrpSpPr/>
            <p:nvPr/>
          </p:nvGrpSpPr>
          <p:grpSpPr>
            <a:xfrm>
              <a:off x="6491531" y="1420258"/>
              <a:ext cx="1598829" cy="531293"/>
              <a:chOff x="2504802" y="1755501"/>
              <a:chExt cx="1598829" cy="531293"/>
            </a:xfrm>
            <a:grpFill/>
          </p:grpSpPr>
          <p:sp>
            <p:nvSpPr>
              <p:cNvPr id="73" name="Freeform: Shape 72">
                <a:extLst>
                  <a:ext uri="{FF2B5EF4-FFF2-40B4-BE49-F238E27FC236}">
                    <a16:creationId xmlns:a16="http://schemas.microsoft.com/office/drawing/2014/main" id="{AB551F93-DA92-4AC3-95C8-9307053CB16E}"/>
                  </a:ext>
                </a:extLst>
              </p:cNvPr>
              <p:cNvSpPr/>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id="{8516C11B-EA76-4428-886F-8C1732C01C6E}"/>
                  </a:ext>
                </a:extLst>
              </p:cNvPr>
              <p:cNvSpPr/>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endParaRPr lang="en-US"/>
              </a:p>
            </p:txBody>
          </p:sp>
        </p:grpSp>
        <p:grpSp>
          <p:nvGrpSpPr>
            <p:cNvPr id="70" name="Graphic 190">
              <a:extLst>
                <a:ext uri="{FF2B5EF4-FFF2-40B4-BE49-F238E27FC236}">
                  <a16:creationId xmlns:a16="http://schemas.microsoft.com/office/drawing/2014/main" id="{A441CF3F-BD6E-4F41-AC14-459EC4EC285D}"/>
                </a:ext>
              </a:extLst>
            </p:cNvPr>
            <p:cNvGrpSpPr/>
            <p:nvPr/>
          </p:nvGrpSpPr>
          <p:grpSpPr>
            <a:xfrm>
              <a:off x="6491531" y="1420258"/>
              <a:ext cx="1598829" cy="531293"/>
              <a:chOff x="2504802" y="1755501"/>
              <a:chExt cx="1598829" cy="531293"/>
            </a:xfrm>
            <a:grpFill/>
          </p:grpSpPr>
          <p:sp>
            <p:nvSpPr>
              <p:cNvPr id="71" name="Freeform: Shape 70">
                <a:extLst>
                  <a:ext uri="{FF2B5EF4-FFF2-40B4-BE49-F238E27FC236}">
                    <a16:creationId xmlns:a16="http://schemas.microsoft.com/office/drawing/2014/main" id="{A16C0430-050F-43D2-A2B1-ABD897245214}"/>
                  </a:ext>
                </a:extLst>
              </p:cNvPr>
              <p:cNvSpPr/>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endParaRPr lang="en-US"/>
              </a:p>
            </p:txBody>
          </p:sp>
          <p:sp>
            <p:nvSpPr>
              <p:cNvPr id="72" name="Freeform: Shape 71">
                <a:extLst>
                  <a:ext uri="{FF2B5EF4-FFF2-40B4-BE49-F238E27FC236}">
                    <a16:creationId xmlns:a16="http://schemas.microsoft.com/office/drawing/2014/main" id="{166518E2-28DD-4E85-A75C-04671AC1E4E9}"/>
                  </a:ext>
                </a:extLst>
              </p:cNvPr>
              <p:cNvSpPr/>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endParaRPr lang="en-US"/>
              </a:p>
            </p:txBody>
          </p:sp>
        </p:grpSp>
      </p:grpSp>
      <p:sp>
        <p:nvSpPr>
          <p:cNvPr id="422" name="Picture Placeholder 420">
            <a:extLst>
              <a:ext uri="{FF2B5EF4-FFF2-40B4-BE49-F238E27FC236}">
                <a16:creationId xmlns:a16="http://schemas.microsoft.com/office/drawing/2014/main" id="{57A3A5EC-6447-43F5-AFC3-31A04E79B5D3}"/>
              </a:ext>
            </a:extLst>
          </p:cNvPr>
          <p:cNvSpPr>
            <a:spLocks noGrp="1"/>
          </p:cNvSpPr>
          <p:nvPr>
            <p:ph type="pic" sz="quarter" idx="13" hasCustomPrompt="1"/>
          </p:nvPr>
        </p:nvSpPr>
        <p:spPr>
          <a:xfrm>
            <a:off x="7253022" y="1820335"/>
            <a:ext cx="3555042" cy="3217332"/>
          </a:xfrm>
        </p:spPr>
        <p:txBody>
          <a:bodyPr/>
          <a:lstStyle>
            <a:lvl1pPr>
              <a:buNone/>
              <a:defRPr/>
            </a:lvl1pPr>
          </a:lstStyle>
          <a:p>
            <a:r>
              <a:rPr lang="en-US"/>
              <a:t>Click to add photo</a:t>
            </a:r>
          </a:p>
        </p:txBody>
      </p:sp>
      <p:sp>
        <p:nvSpPr>
          <p:cNvPr id="417" name="Date Placeholder 178">
            <a:extLst>
              <a:ext uri="{FF2B5EF4-FFF2-40B4-BE49-F238E27FC236}">
                <a16:creationId xmlns:a16="http://schemas.microsoft.com/office/drawing/2014/main" id="{9C6A9B17-D957-4CF3-A824-A890F18800ED}"/>
              </a:ext>
            </a:extLst>
          </p:cNvPr>
          <p:cNvSpPr>
            <a:spLocks noGrp="1"/>
          </p:cNvSpPr>
          <p:nvPr>
            <p:ph type="dt" sz="half" idx="10"/>
          </p:nvPr>
        </p:nvSpPr>
        <p:spPr>
          <a:xfrm>
            <a:off x="838200" y="6356350"/>
            <a:ext cx="2743200" cy="365125"/>
          </a:xfrm>
        </p:spPr>
        <p:txBody>
          <a:bodyPr/>
          <a:lstStyle/>
          <a:p>
            <a:r>
              <a:rPr lang="en-US"/>
              <a:t>2/1/20XX</a:t>
            </a:r>
          </a:p>
        </p:txBody>
      </p:sp>
      <p:sp>
        <p:nvSpPr>
          <p:cNvPr id="418" name="Footer Placeholder 179">
            <a:extLst>
              <a:ext uri="{FF2B5EF4-FFF2-40B4-BE49-F238E27FC236}">
                <a16:creationId xmlns:a16="http://schemas.microsoft.com/office/drawing/2014/main" id="{65C961B3-B0C8-48E2-9355-EDB8900547F4}"/>
              </a:ext>
            </a:extLst>
          </p:cNvPr>
          <p:cNvSpPr>
            <a:spLocks noGrp="1"/>
          </p:cNvSpPr>
          <p:nvPr>
            <p:ph type="ftr" sz="quarter" idx="11"/>
          </p:nvPr>
        </p:nvSpPr>
        <p:spPr>
          <a:xfrm>
            <a:off x="4038600" y="6356350"/>
            <a:ext cx="4114800" cy="365125"/>
          </a:xfrm>
        </p:spPr>
        <p:txBody>
          <a:bodyPr/>
          <a:lstStyle/>
          <a:p>
            <a:r>
              <a:rPr lang="en-US"/>
              <a:t>PRESENTATION TITLE</a:t>
            </a:r>
          </a:p>
        </p:txBody>
      </p:sp>
      <p:sp>
        <p:nvSpPr>
          <p:cNvPr id="419" name="Slide Number Placeholder 180">
            <a:extLst>
              <a:ext uri="{FF2B5EF4-FFF2-40B4-BE49-F238E27FC236}">
                <a16:creationId xmlns:a16="http://schemas.microsoft.com/office/drawing/2014/main" id="{4017AA8E-8B4E-424D-82C3-A27D3D78F517}"/>
              </a:ext>
            </a:extLst>
          </p:cNvPr>
          <p:cNvSpPr>
            <a:spLocks noGrp="1"/>
          </p:cNvSpPr>
          <p:nvPr>
            <p:ph type="sldNum" sz="quarter" idx="12"/>
          </p:nvPr>
        </p:nvSpPr>
        <p:spPr>
          <a:xfrm>
            <a:off x="8610600" y="6356350"/>
            <a:ext cx="2743200" cy="365125"/>
          </a:xfrm>
        </p:spPr>
        <p:txBody>
          <a:bodyPr/>
          <a:lstStyle/>
          <a:p>
            <a:fld id="{5EA792F7-1D9E-4C7E-A103-E8EDFDC2691E}" type="slidenum">
              <a:rPr lang="en-US" smtClean="0"/>
              <a:t>‹#›</a:t>
            </a:fld>
            <a:endParaRPr lang="en-US"/>
          </a:p>
        </p:txBody>
      </p:sp>
    </p:spTree>
    <p:extLst>
      <p:ext uri="{BB962C8B-B14F-4D97-AF65-F5344CB8AC3E}">
        <p14:creationId xmlns:p14="http://schemas.microsoft.com/office/powerpoint/2010/main" val="302749751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CE07BA9F-0080-414E-8833-4B6D85E7F3EE}"/>
              </a:ext>
            </a:extLst>
          </p:cNvPr>
          <p:cNvSpPr>
            <a:spLocks noGrp="1"/>
          </p:cNvSpPr>
          <p:nvPr>
            <p:ph type="title"/>
          </p:nvPr>
        </p:nvSpPr>
        <p:spPr>
          <a:xfrm>
            <a:off x="838201" y="732391"/>
            <a:ext cx="5257799" cy="1314996"/>
          </a:xfrm>
        </p:spPr>
        <p:txBody>
          <a:bodyPr anchor="b"/>
          <a:lstStyle/>
          <a:p>
            <a:r>
              <a:rPr lang="en-US"/>
              <a:t>Click to edit Master title style</a:t>
            </a:r>
          </a:p>
        </p:txBody>
      </p:sp>
      <p:sp>
        <p:nvSpPr>
          <p:cNvPr id="20" name="Content Placeholder 2">
            <a:extLst>
              <a:ext uri="{FF2B5EF4-FFF2-40B4-BE49-F238E27FC236}">
                <a16:creationId xmlns:a16="http://schemas.microsoft.com/office/drawing/2014/main" id="{438D53F6-8652-4F18-82CF-5FA5A6DB05F9}"/>
              </a:ext>
            </a:extLst>
          </p:cNvPr>
          <p:cNvSpPr>
            <a:spLocks noGrp="1"/>
          </p:cNvSpPr>
          <p:nvPr>
            <p:ph idx="1" hasCustomPrompt="1"/>
          </p:nvPr>
        </p:nvSpPr>
        <p:spPr>
          <a:xfrm>
            <a:off x="838201" y="2167932"/>
            <a:ext cx="5257799" cy="3882959"/>
          </a:xfrm>
        </p:spPr>
        <p:txBody>
          <a:bodyPr>
            <a:normAutofit/>
          </a:bodyPr>
          <a:lstStyle>
            <a:lvl1pPr marL="0" indent="0">
              <a:lnSpc>
                <a:spcPct val="90000"/>
              </a:lnSpc>
              <a:buNone/>
              <a:defRPr sz="1800"/>
            </a:lvl1pPr>
          </a:lstStyle>
          <a:p>
            <a:pPr>
              <a:lnSpc>
                <a:spcPct val="130000"/>
              </a:lnSpc>
            </a:pPr>
            <a:r>
              <a:rPr lang="en-US"/>
              <a:t>Click to add text</a:t>
            </a:r>
          </a:p>
        </p:txBody>
      </p:sp>
      <p:grpSp>
        <p:nvGrpSpPr>
          <p:cNvPr id="3" name="Group 2">
            <a:extLst>
              <a:ext uri="{FF2B5EF4-FFF2-40B4-BE49-F238E27FC236}">
                <a16:creationId xmlns:a16="http://schemas.microsoft.com/office/drawing/2014/main" id="{C7889367-AA88-4B31-A223-EF3FCC731813}"/>
              </a:ext>
              <a:ext uri="{C183D7F6-B498-43B3-948B-1728B52AA6E4}">
                <adec:decorative xmlns:adec="http://schemas.microsoft.com/office/drawing/2017/decorative" val="1"/>
              </a:ext>
            </a:extLst>
          </p:cNvPr>
          <p:cNvGrpSpPr/>
          <p:nvPr userDrawn="1"/>
        </p:nvGrpSpPr>
        <p:grpSpPr>
          <a:xfrm flipV="1">
            <a:off x="2" y="6191250"/>
            <a:ext cx="630153" cy="666750"/>
            <a:chOff x="1" y="2"/>
            <a:chExt cx="2232251" cy="2361890"/>
          </a:xfrm>
        </p:grpSpPr>
        <p:sp>
          <p:nvSpPr>
            <p:cNvPr id="16" name="Freeform: Shape 15">
              <a:extLst>
                <a:ext uri="{FF2B5EF4-FFF2-40B4-BE49-F238E27FC236}">
                  <a16:creationId xmlns:a16="http://schemas.microsoft.com/office/drawing/2014/main" id="{7C9AB4B8-C106-4540-81BA-4388E2B81283}"/>
                </a:ext>
                <a:ext uri="{C183D7F6-B498-43B3-948B-1728B52AA6E4}">
                  <adec:decorative xmlns:adec="http://schemas.microsoft.com/office/drawing/2017/decorative" val="1"/>
                </a:ext>
              </a:extLst>
            </p:cNvPr>
            <p:cNvSpPr/>
            <p:nvPr userDrawn="1"/>
          </p:nvSpPr>
          <p:spPr>
            <a:xfrm>
              <a:off x="1" y="2"/>
              <a:ext cx="2232251" cy="2361890"/>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sp>
          <p:nvSpPr>
            <p:cNvPr id="21" name="Freeform: Shape 20">
              <a:extLst>
                <a:ext uri="{FF2B5EF4-FFF2-40B4-BE49-F238E27FC236}">
                  <a16:creationId xmlns:a16="http://schemas.microsoft.com/office/drawing/2014/main" id="{690E7B3D-DBE9-40C9-9D00-F8038C4D447F}"/>
                </a:ext>
                <a:ext uri="{C183D7F6-B498-43B3-948B-1728B52AA6E4}">
                  <adec:decorative xmlns:adec="http://schemas.microsoft.com/office/drawing/2017/decorative" val="1"/>
                </a:ext>
              </a:extLst>
            </p:cNvPr>
            <p:cNvSpPr/>
            <p:nvPr userDrawn="1"/>
          </p:nvSpPr>
          <p:spPr>
            <a:xfrm>
              <a:off x="1" y="2"/>
              <a:ext cx="2232251" cy="2361890"/>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chemeClr val="accent3">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grpSp>
      <p:grpSp>
        <p:nvGrpSpPr>
          <p:cNvPr id="4" name="Group 3">
            <a:extLst>
              <a:ext uri="{FF2B5EF4-FFF2-40B4-BE49-F238E27FC236}">
                <a16:creationId xmlns:a16="http://schemas.microsoft.com/office/drawing/2014/main" id="{639AC4BF-D84C-4F05-A8BF-A365C3B75C5E}"/>
              </a:ext>
              <a:ext uri="{C183D7F6-B498-43B3-948B-1728B52AA6E4}">
                <adec:decorative xmlns:adec="http://schemas.microsoft.com/office/drawing/2017/decorative" val="1"/>
              </a:ext>
            </a:extLst>
          </p:cNvPr>
          <p:cNvGrpSpPr/>
          <p:nvPr userDrawn="1"/>
        </p:nvGrpSpPr>
        <p:grpSpPr>
          <a:xfrm rot="16200000">
            <a:off x="8835619" y="58817"/>
            <a:ext cx="3432581" cy="3293393"/>
            <a:chOff x="8759419" y="3564607"/>
            <a:chExt cx="3432581" cy="3293393"/>
          </a:xfrm>
        </p:grpSpPr>
        <p:sp>
          <p:nvSpPr>
            <p:cNvPr id="23" name="Freeform: Shape 22">
              <a:extLst>
                <a:ext uri="{FF2B5EF4-FFF2-40B4-BE49-F238E27FC236}">
                  <a16:creationId xmlns:a16="http://schemas.microsoft.com/office/drawing/2014/main" id="{6EE44D66-158A-482A-B586-9251844C2455}"/>
                </a:ext>
                <a:ext uri="{C183D7F6-B498-43B3-948B-1728B52AA6E4}">
                  <adec:decorative xmlns:adec="http://schemas.microsoft.com/office/drawing/2017/decorative" val="1"/>
                </a:ext>
              </a:extLst>
            </p:cNvPr>
            <p:cNvSpPr/>
            <p:nvPr userDrawn="1"/>
          </p:nvSpPr>
          <p:spPr>
            <a:xfrm>
              <a:off x="8759419" y="3564607"/>
              <a:ext cx="3432581" cy="3293393"/>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4" name="Freeform: Shape 23">
              <a:extLst>
                <a:ext uri="{FF2B5EF4-FFF2-40B4-BE49-F238E27FC236}">
                  <a16:creationId xmlns:a16="http://schemas.microsoft.com/office/drawing/2014/main" id="{1538A9F0-F51C-490F-8D45-3E8D5EA1940F}"/>
                </a:ext>
                <a:ext uri="{C183D7F6-B498-43B3-948B-1728B52AA6E4}">
                  <adec:decorative xmlns:adec="http://schemas.microsoft.com/office/drawing/2017/decorative" val="1"/>
                </a:ext>
              </a:extLst>
            </p:cNvPr>
            <p:cNvSpPr/>
            <p:nvPr userDrawn="1"/>
          </p:nvSpPr>
          <p:spPr>
            <a:xfrm>
              <a:off x="8759419" y="3564607"/>
              <a:ext cx="3432581" cy="3293393"/>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chemeClr val="accent1">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37" name="Picture Placeholder 34">
            <a:extLst>
              <a:ext uri="{FF2B5EF4-FFF2-40B4-BE49-F238E27FC236}">
                <a16:creationId xmlns:a16="http://schemas.microsoft.com/office/drawing/2014/main" id="{4D354E56-8681-43D1-8F37-55BD576D7DFB}"/>
              </a:ext>
            </a:extLst>
          </p:cNvPr>
          <p:cNvSpPr>
            <a:spLocks noGrp="1"/>
          </p:cNvSpPr>
          <p:nvPr>
            <p:ph type="pic" sz="quarter" idx="13" hasCustomPrompt="1"/>
          </p:nvPr>
        </p:nvSpPr>
        <p:spPr>
          <a:xfrm>
            <a:off x="6924145" y="732391"/>
            <a:ext cx="4463594" cy="2590987"/>
          </a:xfrm>
        </p:spPr>
        <p:txBody>
          <a:bodyPr/>
          <a:lstStyle>
            <a:lvl1pPr>
              <a:buNone/>
              <a:defRPr/>
            </a:lvl1pPr>
          </a:lstStyle>
          <a:p>
            <a:r>
              <a:rPr lang="en-US"/>
              <a:t>Click to add photo</a:t>
            </a:r>
          </a:p>
        </p:txBody>
      </p:sp>
      <p:sp>
        <p:nvSpPr>
          <p:cNvPr id="38" name="Picture Placeholder 34">
            <a:extLst>
              <a:ext uri="{FF2B5EF4-FFF2-40B4-BE49-F238E27FC236}">
                <a16:creationId xmlns:a16="http://schemas.microsoft.com/office/drawing/2014/main" id="{E453D702-1A5A-4ADD-AC37-B4F65623358A}"/>
              </a:ext>
            </a:extLst>
          </p:cNvPr>
          <p:cNvSpPr>
            <a:spLocks noGrp="1"/>
          </p:cNvSpPr>
          <p:nvPr>
            <p:ph type="pic" sz="quarter" idx="14" hasCustomPrompt="1"/>
          </p:nvPr>
        </p:nvSpPr>
        <p:spPr>
          <a:xfrm>
            <a:off x="6924145" y="3459904"/>
            <a:ext cx="4463594" cy="2590987"/>
          </a:xfrm>
        </p:spPr>
        <p:txBody>
          <a:bodyPr/>
          <a:lstStyle>
            <a:lvl1pPr>
              <a:buNone/>
              <a:defRPr/>
            </a:lvl1pPr>
          </a:lstStyle>
          <a:p>
            <a:r>
              <a:rPr lang="en-US"/>
              <a:t>Click to add photo</a:t>
            </a:r>
          </a:p>
        </p:txBody>
      </p:sp>
      <p:sp>
        <p:nvSpPr>
          <p:cNvPr id="26" name="Date Placeholder 178">
            <a:extLst>
              <a:ext uri="{FF2B5EF4-FFF2-40B4-BE49-F238E27FC236}">
                <a16:creationId xmlns:a16="http://schemas.microsoft.com/office/drawing/2014/main" id="{8B8EBB46-CBEC-457F-8872-DEB91F82B31E}"/>
              </a:ext>
            </a:extLst>
          </p:cNvPr>
          <p:cNvSpPr>
            <a:spLocks noGrp="1"/>
          </p:cNvSpPr>
          <p:nvPr>
            <p:ph type="dt" sz="half" idx="10"/>
          </p:nvPr>
        </p:nvSpPr>
        <p:spPr>
          <a:xfrm>
            <a:off x="838200" y="6356350"/>
            <a:ext cx="2743200" cy="365125"/>
          </a:xfrm>
        </p:spPr>
        <p:txBody>
          <a:bodyPr/>
          <a:lstStyle/>
          <a:p>
            <a:r>
              <a:rPr lang="en-US"/>
              <a:t>2/1/20XX</a:t>
            </a:r>
          </a:p>
        </p:txBody>
      </p:sp>
      <p:sp>
        <p:nvSpPr>
          <p:cNvPr id="27" name="Footer Placeholder 179">
            <a:extLst>
              <a:ext uri="{FF2B5EF4-FFF2-40B4-BE49-F238E27FC236}">
                <a16:creationId xmlns:a16="http://schemas.microsoft.com/office/drawing/2014/main" id="{336A30D4-056C-484B-A7B3-4823C6BEAE74}"/>
              </a:ext>
            </a:extLst>
          </p:cNvPr>
          <p:cNvSpPr>
            <a:spLocks noGrp="1"/>
          </p:cNvSpPr>
          <p:nvPr>
            <p:ph type="ftr" sz="quarter" idx="11"/>
          </p:nvPr>
        </p:nvSpPr>
        <p:spPr>
          <a:xfrm>
            <a:off x="4038600" y="6356350"/>
            <a:ext cx="4114800" cy="365125"/>
          </a:xfrm>
        </p:spPr>
        <p:txBody>
          <a:bodyPr/>
          <a:lstStyle/>
          <a:p>
            <a:r>
              <a:rPr lang="en-US"/>
              <a:t>PRESENTATION TITLE</a:t>
            </a:r>
          </a:p>
        </p:txBody>
      </p:sp>
      <p:sp>
        <p:nvSpPr>
          <p:cNvPr id="34" name="Slide Number Placeholder 180">
            <a:extLst>
              <a:ext uri="{FF2B5EF4-FFF2-40B4-BE49-F238E27FC236}">
                <a16:creationId xmlns:a16="http://schemas.microsoft.com/office/drawing/2014/main" id="{5D92CF26-B223-452F-8C8F-BA960FA267DE}"/>
              </a:ext>
            </a:extLst>
          </p:cNvPr>
          <p:cNvSpPr>
            <a:spLocks noGrp="1"/>
          </p:cNvSpPr>
          <p:nvPr>
            <p:ph type="sldNum" sz="quarter" idx="12"/>
          </p:nvPr>
        </p:nvSpPr>
        <p:spPr>
          <a:xfrm>
            <a:off x="8610600" y="6356350"/>
            <a:ext cx="2743200" cy="365125"/>
          </a:xfrm>
        </p:spPr>
        <p:txBody>
          <a:bodyPr/>
          <a:lstStyle>
            <a:lvl1pPr>
              <a:defRPr>
                <a:solidFill>
                  <a:schemeClr val="tx1"/>
                </a:solidFill>
              </a:defRPr>
            </a:lvl1pPr>
          </a:lstStyle>
          <a:p>
            <a:fld id="{5EA792F7-1D9E-4C7E-A103-E8EDFDC2691E}" type="slidenum">
              <a:rPr lang="en-US" smtClean="0"/>
              <a:pPr/>
              <a:t>‹#›</a:t>
            </a:fld>
            <a:endParaRPr lang="en-US">
              <a:solidFill>
                <a:schemeClr val="tx1"/>
              </a:solidFill>
            </a:endParaRPr>
          </a:p>
        </p:txBody>
      </p:sp>
      <p:grpSp>
        <p:nvGrpSpPr>
          <p:cNvPr id="15" name="Group 14">
            <a:extLst>
              <a:ext uri="{FF2B5EF4-FFF2-40B4-BE49-F238E27FC236}">
                <a16:creationId xmlns:a16="http://schemas.microsoft.com/office/drawing/2014/main" id="{A0CE0237-8723-4348-94B7-63A59D8475D2}"/>
              </a:ext>
              <a:ext uri="{C183D7F6-B498-43B3-948B-1728B52AA6E4}">
                <adec:decorative xmlns:adec="http://schemas.microsoft.com/office/drawing/2017/decorative" val="1"/>
              </a:ext>
            </a:extLst>
          </p:cNvPr>
          <p:cNvGrpSpPr/>
          <p:nvPr userDrawn="1"/>
        </p:nvGrpSpPr>
        <p:grpSpPr>
          <a:xfrm>
            <a:off x="5887262" y="1200150"/>
            <a:ext cx="1648987" cy="635480"/>
            <a:chOff x="0" y="292656"/>
            <a:chExt cx="1861854" cy="717514"/>
          </a:xfrm>
        </p:grpSpPr>
        <p:sp>
          <p:nvSpPr>
            <p:cNvPr id="18" name="Freeform: Shape 17">
              <a:extLst>
                <a:ext uri="{FF2B5EF4-FFF2-40B4-BE49-F238E27FC236}">
                  <a16:creationId xmlns:a16="http://schemas.microsoft.com/office/drawing/2014/main" id="{3476B89C-56D1-416F-8EB1-DA7F4851482F}"/>
                </a:ext>
                <a:ext uri="{C183D7F6-B498-43B3-948B-1728B52AA6E4}">
                  <adec:decorative xmlns:adec="http://schemas.microsoft.com/office/drawing/2017/decorative" val="1"/>
                </a:ext>
              </a:extLst>
            </p:cNvPr>
            <p:cNvSpPr/>
            <p:nvPr userDrawn="1"/>
          </p:nvSpPr>
          <p:spPr>
            <a:xfrm>
              <a:off x="0" y="292656"/>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chemeClr val="tx1"/>
            </a:solidFill>
            <a:ln w="9525" cap="flat">
              <a:noFill/>
              <a:prstDash val="solid"/>
              <a:miter/>
            </a:ln>
          </p:spPr>
          <p:txBody>
            <a:bodyPr wrap="square" rtlCol="0" anchor="ctr">
              <a:noAutofit/>
            </a:bodyPr>
            <a:lstStyle/>
            <a:p>
              <a:endParaRPr lang="en-US"/>
            </a:p>
          </p:txBody>
        </p:sp>
        <p:sp>
          <p:nvSpPr>
            <p:cNvPr id="19" name="Freeform: Shape 18">
              <a:extLst>
                <a:ext uri="{FF2B5EF4-FFF2-40B4-BE49-F238E27FC236}">
                  <a16:creationId xmlns:a16="http://schemas.microsoft.com/office/drawing/2014/main" id="{3C49B972-3E3D-4CC1-B834-FF30BF266D59}"/>
                </a:ext>
                <a:ext uri="{C183D7F6-B498-43B3-948B-1728B52AA6E4}">
                  <adec:decorative xmlns:adec="http://schemas.microsoft.com/office/drawing/2017/decorative" val="1"/>
                </a:ext>
              </a:extLst>
            </p:cNvPr>
            <p:cNvSpPr/>
            <p:nvPr userDrawn="1"/>
          </p:nvSpPr>
          <p:spPr>
            <a:xfrm>
              <a:off x="0" y="732391"/>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chemeClr val="tx1"/>
            </a:solidFill>
            <a:ln w="9525" cap="flat">
              <a:noFill/>
              <a:prstDash val="solid"/>
              <a:miter/>
            </a:ln>
          </p:spPr>
          <p:txBody>
            <a:bodyPr wrap="square" rtlCol="0" anchor="ctr">
              <a:noAutofit/>
            </a:bodyPr>
            <a:lstStyle/>
            <a:p>
              <a:endParaRPr lang="en-US"/>
            </a:p>
          </p:txBody>
        </p:sp>
      </p:grpSp>
      <p:grpSp>
        <p:nvGrpSpPr>
          <p:cNvPr id="22" name="Graphic 185">
            <a:extLst>
              <a:ext uri="{FF2B5EF4-FFF2-40B4-BE49-F238E27FC236}">
                <a16:creationId xmlns:a16="http://schemas.microsoft.com/office/drawing/2014/main" id="{A3C21CC9-A512-4380-A099-AF8D792D53DF}"/>
              </a:ext>
              <a:ext uri="{C183D7F6-B498-43B3-948B-1728B52AA6E4}">
                <adec:decorative xmlns:adec="http://schemas.microsoft.com/office/drawing/2017/decorative" val="1"/>
              </a:ext>
            </a:extLst>
          </p:cNvPr>
          <p:cNvGrpSpPr/>
          <p:nvPr userDrawn="1"/>
        </p:nvGrpSpPr>
        <p:grpSpPr>
          <a:xfrm>
            <a:off x="9906949" y="5729028"/>
            <a:ext cx="1054465" cy="469689"/>
            <a:chOff x="9841624" y="4115729"/>
            <a:chExt cx="602169" cy="268223"/>
          </a:xfrm>
          <a:solidFill>
            <a:schemeClr val="tx1"/>
          </a:solidFill>
        </p:grpSpPr>
        <p:sp>
          <p:nvSpPr>
            <p:cNvPr id="25" name="Freeform: Shape 24">
              <a:extLst>
                <a:ext uri="{FF2B5EF4-FFF2-40B4-BE49-F238E27FC236}">
                  <a16:creationId xmlns:a16="http://schemas.microsoft.com/office/drawing/2014/main" id="{FB6773D6-764F-4C00-BDB8-9761B8DCF460}"/>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D1DF7779-B189-4FED-96A5-C8852D1F907C}"/>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DC51E684-AEB1-4277-BF9F-10CAE54303FD}"/>
                </a:ext>
              </a:extLst>
            </p:cNvPr>
            <p:cNvSpPr/>
            <p:nvPr/>
          </p:nvSpPr>
          <p:spPr>
            <a:xfrm>
              <a:off x="1004127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6583D091-9DC7-491F-B66C-9B0F1DC764FB}"/>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1AFED6B7-EDAF-4E47-8659-164C8192BE05}"/>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504080453"/>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sp>
        <p:nvSpPr>
          <p:cNvPr id="18" name="Oval 17">
            <a:extLst>
              <a:ext uri="{FF2B5EF4-FFF2-40B4-BE49-F238E27FC236}">
                <a16:creationId xmlns:a16="http://schemas.microsoft.com/office/drawing/2014/main" id="{B339F109-5532-4E78-8957-EB2AAAD36967}"/>
              </a:ext>
              <a:ext uri="{C183D7F6-B498-43B3-948B-1728B52AA6E4}">
                <adec:decorative xmlns:adec="http://schemas.microsoft.com/office/drawing/2017/decorative" val="1"/>
              </a:ext>
            </a:extLst>
          </p:cNvPr>
          <p:cNvSpPr/>
          <p:nvPr userDrawn="1"/>
        </p:nvSpPr>
        <p:spPr>
          <a:xfrm>
            <a:off x="1847014" y="1128803"/>
            <a:ext cx="5290997" cy="5290997"/>
          </a:xfrm>
          <a:prstGeom prst="ellipse">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CAF9A59D-418A-4B1E-B724-5ADD4336F766}"/>
              </a:ext>
              <a:ext uri="{C183D7F6-B498-43B3-948B-1728B52AA6E4}">
                <adec:decorative xmlns:adec="http://schemas.microsoft.com/office/drawing/2017/decorative" val="1"/>
              </a:ext>
            </a:extLst>
          </p:cNvPr>
          <p:cNvSpPr/>
          <p:nvPr userDrawn="1"/>
        </p:nvSpPr>
        <p:spPr>
          <a:xfrm>
            <a:off x="1840778" y="1131641"/>
            <a:ext cx="5290997" cy="5290997"/>
          </a:xfrm>
          <a:prstGeom prst="ellipse">
            <a:avLst/>
          </a:pr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0" name="Oval 19">
            <a:extLst>
              <a:ext uri="{FF2B5EF4-FFF2-40B4-BE49-F238E27FC236}">
                <a16:creationId xmlns:a16="http://schemas.microsoft.com/office/drawing/2014/main" id="{2667FDEA-E217-4374-BFBC-FB41B2C3A553}"/>
              </a:ext>
              <a:ext uri="{C183D7F6-B498-43B3-948B-1728B52AA6E4}">
                <adec:decorative xmlns:adec="http://schemas.microsoft.com/office/drawing/2017/decorative" val="1"/>
              </a:ext>
            </a:extLst>
          </p:cNvPr>
          <p:cNvSpPr/>
          <p:nvPr userDrawn="1"/>
        </p:nvSpPr>
        <p:spPr>
          <a:xfrm>
            <a:off x="1712254" y="1065353"/>
            <a:ext cx="5290997" cy="5290997"/>
          </a:xfrm>
          <a:prstGeom prst="ellipse">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itle 1">
            <a:extLst>
              <a:ext uri="{FF2B5EF4-FFF2-40B4-BE49-F238E27FC236}">
                <a16:creationId xmlns:a16="http://schemas.microsoft.com/office/drawing/2014/main" id="{595C1B9A-716B-4783-B119-E6A639110F9E}"/>
              </a:ext>
            </a:extLst>
          </p:cNvPr>
          <p:cNvSpPr>
            <a:spLocks noGrp="1"/>
          </p:cNvSpPr>
          <p:nvPr>
            <p:ph type="ctrTitle" hasCustomPrompt="1"/>
          </p:nvPr>
        </p:nvSpPr>
        <p:spPr>
          <a:xfrm>
            <a:off x="2545517" y="2193085"/>
            <a:ext cx="3624471" cy="2577893"/>
          </a:xfrm>
        </p:spPr>
        <p:txBody>
          <a:bodyPr/>
          <a:lstStyle>
            <a:lvl1pPr algn="ctr">
              <a:defRPr sz="6000" b="1" spc="1500" baseline="0"/>
            </a:lvl1pPr>
          </a:lstStyle>
          <a:p>
            <a:r>
              <a:rPr lang="en-US"/>
              <a:t>CLICK TO ADD TITLE</a:t>
            </a:r>
          </a:p>
        </p:txBody>
      </p:sp>
      <p:sp>
        <p:nvSpPr>
          <p:cNvPr id="22" name="Subtitle 2">
            <a:extLst>
              <a:ext uri="{FF2B5EF4-FFF2-40B4-BE49-F238E27FC236}">
                <a16:creationId xmlns:a16="http://schemas.microsoft.com/office/drawing/2014/main" id="{3FCFDA35-1DC9-408E-A01B-01C76090E795}"/>
              </a:ext>
            </a:extLst>
          </p:cNvPr>
          <p:cNvSpPr>
            <a:spLocks noGrp="1"/>
          </p:cNvSpPr>
          <p:nvPr>
            <p:ph type="subTitle" idx="1" hasCustomPrompt="1"/>
          </p:nvPr>
        </p:nvSpPr>
        <p:spPr>
          <a:xfrm>
            <a:off x="2545517" y="4863054"/>
            <a:ext cx="3624471" cy="811604"/>
          </a:xfrm>
        </p:spPr>
        <p:txBody>
          <a:bodyPr/>
          <a:lstStyle>
            <a:lvl1pPr marL="0" algn="ctr">
              <a:buNone/>
              <a:defRPr spc="400" baseline="0"/>
            </a:lvl1pPr>
          </a:lstStyle>
          <a:p>
            <a:r>
              <a:rPr lang="en-US"/>
              <a:t>CLICK TO ADD SUBTITLE</a:t>
            </a:r>
          </a:p>
        </p:txBody>
      </p:sp>
      <p:sp>
        <p:nvSpPr>
          <p:cNvPr id="23" name="Graphic 212">
            <a:extLst>
              <a:ext uri="{FF2B5EF4-FFF2-40B4-BE49-F238E27FC236}">
                <a16:creationId xmlns:a16="http://schemas.microsoft.com/office/drawing/2014/main" id="{B25ABCF7-C1CE-49AC-B9BB-B0CC0545E829}"/>
              </a:ext>
              <a:ext uri="{C183D7F6-B498-43B3-948B-1728B52AA6E4}">
                <adec:decorative xmlns:adec="http://schemas.microsoft.com/office/drawing/2017/decorative" val="1"/>
              </a:ext>
            </a:extLst>
          </p:cNvPr>
          <p:cNvSpPr/>
          <p:nvPr userDrawn="1"/>
        </p:nvSpPr>
        <p:spPr>
          <a:xfrm>
            <a:off x="10605044" y="541947"/>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24" name="Graphic 212">
            <a:extLst>
              <a:ext uri="{FF2B5EF4-FFF2-40B4-BE49-F238E27FC236}">
                <a16:creationId xmlns:a16="http://schemas.microsoft.com/office/drawing/2014/main" id="{90C75B78-0468-4902-B7BE-7274FCE08D86}"/>
              </a:ext>
              <a:ext uri="{C183D7F6-B498-43B3-948B-1728B52AA6E4}">
                <adec:decorative xmlns:adec="http://schemas.microsoft.com/office/drawing/2017/decorative" val="1"/>
              </a:ext>
            </a:extLst>
          </p:cNvPr>
          <p:cNvSpPr/>
          <p:nvPr userDrawn="1"/>
        </p:nvSpPr>
        <p:spPr>
          <a:xfrm>
            <a:off x="10605044" y="541947"/>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FF6701EE-4FAB-4701-8901-9B8A7D881886}"/>
              </a:ext>
              <a:ext uri="{C183D7F6-B498-43B3-948B-1728B52AA6E4}">
                <adec:decorative xmlns:adec="http://schemas.microsoft.com/office/drawing/2017/decorative" val="1"/>
              </a:ext>
            </a:extLst>
          </p:cNvPr>
          <p:cNvGrpSpPr/>
          <p:nvPr userDrawn="1"/>
        </p:nvGrpSpPr>
        <p:grpSpPr>
          <a:xfrm>
            <a:off x="0" y="1065353"/>
            <a:ext cx="1861854" cy="717514"/>
            <a:chOff x="0" y="1065353"/>
            <a:chExt cx="1861854" cy="717514"/>
          </a:xfrm>
          <a:solidFill>
            <a:srgbClr val="FFFFFF"/>
          </a:solidFill>
        </p:grpSpPr>
        <p:sp>
          <p:nvSpPr>
            <p:cNvPr id="26" name="Freeform: Shape 25">
              <a:extLst>
                <a:ext uri="{FF2B5EF4-FFF2-40B4-BE49-F238E27FC236}">
                  <a16:creationId xmlns:a16="http://schemas.microsoft.com/office/drawing/2014/main" id="{A20F471D-1478-4017-A2E8-E49767311E1C}"/>
                </a:ext>
              </a:extLst>
            </p:cNvPr>
            <p:cNvSpPr/>
            <p:nvPr/>
          </p:nvSpPr>
          <p:spPr>
            <a:xfrm>
              <a:off x="0" y="106535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endParaRPr lang="en-US"/>
            </a:p>
          </p:txBody>
        </p:sp>
        <p:sp>
          <p:nvSpPr>
            <p:cNvPr id="27" name="Freeform: Shape 26" descr="Tag=AccentColor&#10;Flavor=Light&#10;Target=Fill">
              <a:extLst>
                <a:ext uri="{FF2B5EF4-FFF2-40B4-BE49-F238E27FC236}">
                  <a16:creationId xmlns:a16="http://schemas.microsoft.com/office/drawing/2014/main" id="{1BAF8420-CA52-41DD-81ED-C730C36AA49E}"/>
                </a:ext>
              </a:extLst>
            </p:cNvPr>
            <p:cNvSpPr/>
            <p:nvPr/>
          </p:nvSpPr>
          <p:spPr>
            <a:xfrm>
              <a:off x="0" y="150508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endParaRPr lang="en-US"/>
            </a:p>
          </p:txBody>
        </p:sp>
      </p:grpSp>
      <p:grpSp>
        <p:nvGrpSpPr>
          <p:cNvPr id="28" name="Group 27">
            <a:extLst>
              <a:ext uri="{FF2B5EF4-FFF2-40B4-BE49-F238E27FC236}">
                <a16:creationId xmlns:a16="http://schemas.microsoft.com/office/drawing/2014/main" id="{6EB57E20-C5E1-4C45-8681-D71FCB21660E}"/>
              </a:ext>
              <a:ext uri="{C183D7F6-B498-43B3-948B-1728B52AA6E4}">
                <adec:decorative xmlns:adec="http://schemas.microsoft.com/office/drawing/2017/decorative" val="1"/>
              </a:ext>
            </a:extLst>
          </p:cNvPr>
          <p:cNvGrpSpPr/>
          <p:nvPr userDrawn="1"/>
        </p:nvGrpSpPr>
        <p:grpSpPr>
          <a:xfrm>
            <a:off x="0" y="1065353"/>
            <a:ext cx="1861854" cy="717514"/>
            <a:chOff x="0" y="1065353"/>
            <a:chExt cx="1861854" cy="717514"/>
          </a:xfrm>
          <a:solidFill>
            <a:schemeClr val="tx1"/>
          </a:solidFill>
        </p:grpSpPr>
        <p:sp>
          <p:nvSpPr>
            <p:cNvPr id="29" name="Freeform: Shape 28">
              <a:extLst>
                <a:ext uri="{FF2B5EF4-FFF2-40B4-BE49-F238E27FC236}">
                  <a16:creationId xmlns:a16="http://schemas.microsoft.com/office/drawing/2014/main" id="{DF96E9C4-A1C2-4F1D-B02F-17A662163E7E}"/>
                </a:ext>
              </a:extLst>
            </p:cNvPr>
            <p:cNvSpPr/>
            <p:nvPr/>
          </p:nvSpPr>
          <p:spPr>
            <a:xfrm>
              <a:off x="0" y="106535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endParaRPr lang="en-US"/>
            </a:p>
          </p:txBody>
        </p:sp>
        <p:sp>
          <p:nvSpPr>
            <p:cNvPr id="30" name="Freeform: Shape 29" descr="Tag=AccentColor&#10;Flavor=Light&#10;Target=Fill">
              <a:extLst>
                <a:ext uri="{FF2B5EF4-FFF2-40B4-BE49-F238E27FC236}">
                  <a16:creationId xmlns:a16="http://schemas.microsoft.com/office/drawing/2014/main" id="{70561670-B491-4F4D-9610-C73171119343}"/>
                </a:ext>
              </a:extLst>
            </p:cNvPr>
            <p:cNvSpPr/>
            <p:nvPr/>
          </p:nvSpPr>
          <p:spPr>
            <a:xfrm>
              <a:off x="0" y="150508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endParaRPr lang="en-US"/>
            </a:p>
          </p:txBody>
        </p:sp>
      </p:grpSp>
      <p:grpSp>
        <p:nvGrpSpPr>
          <p:cNvPr id="31" name="Graphic 185">
            <a:extLst>
              <a:ext uri="{FF2B5EF4-FFF2-40B4-BE49-F238E27FC236}">
                <a16:creationId xmlns:a16="http://schemas.microsoft.com/office/drawing/2014/main" id="{4F846A43-6834-4F6F-8E46-63FA7C2C98DA}"/>
              </a:ext>
              <a:ext uri="{C183D7F6-B498-43B3-948B-1728B52AA6E4}">
                <adec:decorative xmlns:adec="http://schemas.microsoft.com/office/drawing/2017/decorative" val="1"/>
              </a:ext>
            </a:extLst>
          </p:cNvPr>
          <p:cNvGrpSpPr/>
          <p:nvPr userDrawn="1"/>
        </p:nvGrpSpPr>
        <p:grpSpPr>
          <a:xfrm>
            <a:off x="9488307" y="5002180"/>
            <a:ext cx="1054467" cy="469689"/>
            <a:chOff x="9841624" y="4115729"/>
            <a:chExt cx="602170" cy="268223"/>
          </a:xfrm>
          <a:solidFill>
            <a:schemeClr val="tx1"/>
          </a:solidFill>
        </p:grpSpPr>
        <p:sp>
          <p:nvSpPr>
            <p:cNvPr id="32" name="Freeform: Shape 31">
              <a:extLst>
                <a:ext uri="{FF2B5EF4-FFF2-40B4-BE49-F238E27FC236}">
                  <a16:creationId xmlns:a16="http://schemas.microsoft.com/office/drawing/2014/main" id="{48F9C999-04A1-4D43-BDB8-92544F80472A}"/>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A5869A1B-DD16-4776-B13D-E42451D72132}"/>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D242098B-0D08-4893-947C-64E636987EC2}"/>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6D12C60D-1CAC-4F0D-A71E-0C969C7E98FC}"/>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294EDD4C-1AF7-48F1-BF2E-6FBCA88C29ED}"/>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grpSp>
        <p:nvGrpSpPr>
          <p:cNvPr id="2" name="Group 1">
            <a:extLst>
              <a:ext uri="{FF2B5EF4-FFF2-40B4-BE49-F238E27FC236}">
                <a16:creationId xmlns:a16="http://schemas.microsoft.com/office/drawing/2014/main" id="{3E44DB9D-C837-43AB-B2E6-ED5D27833DFC}"/>
              </a:ext>
            </a:extLst>
          </p:cNvPr>
          <p:cNvGrpSpPr/>
          <p:nvPr userDrawn="1"/>
        </p:nvGrpSpPr>
        <p:grpSpPr>
          <a:xfrm>
            <a:off x="1185735" y="4917084"/>
            <a:ext cx="319941" cy="319941"/>
            <a:chOff x="1185735" y="4917084"/>
            <a:chExt cx="319941" cy="319941"/>
          </a:xfrm>
        </p:grpSpPr>
        <p:sp>
          <p:nvSpPr>
            <p:cNvPr id="37" name="Oval 36">
              <a:extLst>
                <a:ext uri="{FF2B5EF4-FFF2-40B4-BE49-F238E27FC236}">
                  <a16:creationId xmlns:a16="http://schemas.microsoft.com/office/drawing/2014/main" id="{BA2DA534-CC7F-4C25-939F-0385A4DEE275}"/>
                </a:ext>
                <a:ext uri="{C183D7F6-B498-43B3-948B-1728B52AA6E4}">
                  <adec:decorative xmlns:adec="http://schemas.microsoft.com/office/drawing/2017/decorative" val="1"/>
                </a:ext>
              </a:extLst>
            </p:cNvPr>
            <p:cNvSpPr/>
            <p:nvPr userDrawn="1"/>
          </p:nvSpPr>
          <p:spPr>
            <a:xfrm>
              <a:off x="1185735" y="4917084"/>
              <a:ext cx="319941" cy="319941"/>
            </a:xfrm>
            <a:prstGeom prst="ellipse">
              <a:avLst/>
            </a:pr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485FEC6A-306B-41E7-A9C7-44594DA87249}"/>
                </a:ext>
                <a:ext uri="{C183D7F6-B498-43B3-948B-1728B52AA6E4}">
                  <adec:decorative xmlns:adec="http://schemas.microsoft.com/office/drawing/2017/decorative" val="1"/>
                </a:ext>
              </a:extLst>
            </p:cNvPr>
            <p:cNvSpPr/>
            <p:nvPr userDrawn="1"/>
          </p:nvSpPr>
          <p:spPr>
            <a:xfrm>
              <a:off x="1185735" y="4917084"/>
              <a:ext cx="319941" cy="319941"/>
            </a:xfrm>
            <a:prstGeom prst="ellipse">
              <a:avLst/>
            </a:pr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3" name="Picture Placeholder 42">
            <a:extLst>
              <a:ext uri="{FF2B5EF4-FFF2-40B4-BE49-F238E27FC236}">
                <a16:creationId xmlns:a16="http://schemas.microsoft.com/office/drawing/2014/main" id="{C0034F93-BE52-480B-AB81-0F085EAB053A}"/>
              </a:ext>
            </a:extLst>
          </p:cNvPr>
          <p:cNvSpPr>
            <a:spLocks noGrp="1"/>
          </p:cNvSpPr>
          <p:nvPr>
            <p:ph type="pic" sz="quarter" idx="10" hasCustomPrompt="1"/>
          </p:nvPr>
        </p:nvSpPr>
        <p:spPr>
          <a:xfrm>
            <a:off x="6536411" y="254456"/>
            <a:ext cx="4203526" cy="4203526"/>
          </a:xfrm>
          <a:custGeom>
            <a:avLst/>
            <a:gdLst>
              <a:gd name="connsiteX0" fmla="*/ 2101763 w 4203526"/>
              <a:gd name="connsiteY0" fmla="*/ 0 h 4203526"/>
              <a:gd name="connsiteX1" fmla="*/ 4203526 w 4203526"/>
              <a:gd name="connsiteY1" fmla="*/ 2101763 h 4203526"/>
              <a:gd name="connsiteX2" fmla="*/ 2101763 w 4203526"/>
              <a:gd name="connsiteY2" fmla="*/ 4203526 h 4203526"/>
              <a:gd name="connsiteX3" fmla="*/ 0 w 4203526"/>
              <a:gd name="connsiteY3" fmla="*/ 2101763 h 4203526"/>
              <a:gd name="connsiteX4" fmla="*/ 2101763 w 4203526"/>
              <a:gd name="connsiteY4" fmla="*/ 0 h 42035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3526" h="4203526">
                <a:moveTo>
                  <a:pt x="2101763" y="0"/>
                </a:moveTo>
                <a:cubicBezTo>
                  <a:pt x="3262535" y="0"/>
                  <a:pt x="4203526" y="940991"/>
                  <a:pt x="4203526" y="2101763"/>
                </a:cubicBezTo>
                <a:cubicBezTo>
                  <a:pt x="4203526" y="3262535"/>
                  <a:pt x="3262535" y="4203526"/>
                  <a:pt x="2101763" y="4203526"/>
                </a:cubicBezTo>
                <a:cubicBezTo>
                  <a:pt x="940992" y="4203526"/>
                  <a:pt x="0" y="3262535"/>
                  <a:pt x="0" y="2101763"/>
                </a:cubicBezTo>
                <a:cubicBezTo>
                  <a:pt x="0" y="940991"/>
                  <a:pt x="940992" y="0"/>
                  <a:pt x="2101763" y="0"/>
                </a:cubicBezTo>
                <a:close/>
              </a:path>
            </a:pathLst>
          </a:custGeom>
        </p:spPr>
        <p:txBody>
          <a:bodyPr wrap="square" anchor="ctr">
            <a:noAutofit/>
          </a:bodyPr>
          <a:lstStyle>
            <a:lvl1pPr algn="ctr">
              <a:buNone/>
              <a:defRPr/>
            </a:lvl1pPr>
          </a:lstStyle>
          <a:p>
            <a:r>
              <a:rPr lang="en-US"/>
              <a:t>Click to add photo</a:t>
            </a:r>
          </a:p>
        </p:txBody>
      </p:sp>
    </p:spTree>
    <p:extLst>
      <p:ext uri="{BB962C8B-B14F-4D97-AF65-F5344CB8AC3E}">
        <p14:creationId xmlns:p14="http://schemas.microsoft.com/office/powerpoint/2010/main" val="238433057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14" name="Freeform: Shape 13">
            <a:extLst>
              <a:ext uri="{FF2B5EF4-FFF2-40B4-BE49-F238E27FC236}">
                <a16:creationId xmlns:a16="http://schemas.microsoft.com/office/drawing/2014/main" id="{A132AFB4-A853-454F-AB81-EE2659F67D0E}"/>
              </a:ext>
              <a:ext uri="{C183D7F6-B498-43B3-948B-1728B52AA6E4}">
                <adec:decorative xmlns:adec="http://schemas.microsoft.com/office/drawing/2017/decorative" val="1"/>
              </a:ext>
            </a:extLst>
          </p:cNvPr>
          <p:cNvSpPr/>
          <p:nvPr userDrawn="1"/>
        </p:nvSpPr>
        <p:spPr>
          <a:xfrm>
            <a:off x="1" y="2"/>
            <a:ext cx="2232251" cy="2361890"/>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sp>
        <p:nvSpPr>
          <p:cNvPr id="15" name="Title 1">
            <a:extLst>
              <a:ext uri="{FF2B5EF4-FFF2-40B4-BE49-F238E27FC236}">
                <a16:creationId xmlns:a16="http://schemas.microsoft.com/office/drawing/2014/main" id="{C7A51216-87BD-42FE-8101-AA68A199CBE2}"/>
              </a:ext>
            </a:extLst>
          </p:cNvPr>
          <p:cNvSpPr>
            <a:spLocks noGrp="1"/>
          </p:cNvSpPr>
          <p:nvPr>
            <p:ph type="title" hasCustomPrompt="1"/>
          </p:nvPr>
        </p:nvSpPr>
        <p:spPr>
          <a:xfrm>
            <a:off x="2976055" y="633045"/>
            <a:ext cx="5177077" cy="3863063"/>
          </a:xfrm>
        </p:spPr>
        <p:txBody>
          <a:bodyPr anchor="ctr"/>
          <a:lstStyle>
            <a:lvl1pPr algn="ctr">
              <a:lnSpc>
                <a:spcPct val="100000"/>
              </a:lnSpc>
              <a:defRPr b="0" baseline="0"/>
            </a:lvl1pPr>
          </a:lstStyle>
          <a:p>
            <a:r>
              <a:rPr lang="en-US"/>
              <a:t>Click to add title</a:t>
            </a:r>
          </a:p>
        </p:txBody>
      </p:sp>
      <p:sp>
        <p:nvSpPr>
          <p:cNvPr id="16" name="Freeform: Shape 15">
            <a:extLst>
              <a:ext uri="{FF2B5EF4-FFF2-40B4-BE49-F238E27FC236}">
                <a16:creationId xmlns:a16="http://schemas.microsoft.com/office/drawing/2014/main" id="{04838ED8-47A6-444E-9A70-62C3DDD89028}"/>
              </a:ext>
              <a:ext uri="{C183D7F6-B498-43B3-948B-1728B52AA6E4}">
                <adec:decorative xmlns:adec="http://schemas.microsoft.com/office/drawing/2017/decorative" val="1"/>
              </a:ext>
            </a:extLst>
          </p:cNvPr>
          <p:cNvSpPr/>
          <p:nvPr userDrawn="1"/>
        </p:nvSpPr>
        <p:spPr>
          <a:xfrm>
            <a:off x="0" y="292656"/>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chemeClr val="tx1"/>
          </a:solidFill>
          <a:ln w="9525" cap="flat">
            <a:noFill/>
            <a:prstDash val="solid"/>
            <a:miter/>
          </a:ln>
        </p:spPr>
        <p:txBody>
          <a:bodyPr wrap="square" rtlCol="0" anchor="ctr">
            <a:noAutofit/>
          </a:bodyPr>
          <a:lstStyle/>
          <a:p>
            <a:endParaRPr lang="en-US"/>
          </a:p>
        </p:txBody>
      </p:sp>
      <p:sp>
        <p:nvSpPr>
          <p:cNvPr id="17" name="Freeform: Shape 16">
            <a:extLst>
              <a:ext uri="{FF2B5EF4-FFF2-40B4-BE49-F238E27FC236}">
                <a16:creationId xmlns:a16="http://schemas.microsoft.com/office/drawing/2014/main" id="{EED28DBA-363E-4EDE-9CA4-0A3D2EABA6CD}"/>
              </a:ext>
              <a:ext uri="{C183D7F6-B498-43B3-948B-1728B52AA6E4}">
                <adec:decorative xmlns:adec="http://schemas.microsoft.com/office/drawing/2017/decorative" val="1"/>
              </a:ext>
            </a:extLst>
          </p:cNvPr>
          <p:cNvSpPr/>
          <p:nvPr userDrawn="1"/>
        </p:nvSpPr>
        <p:spPr>
          <a:xfrm>
            <a:off x="0" y="732391"/>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chemeClr val="tx1"/>
          </a:solidFill>
          <a:ln w="9525" cap="flat">
            <a:noFill/>
            <a:prstDash val="solid"/>
            <a:miter/>
          </a:ln>
        </p:spPr>
        <p:txBody>
          <a:bodyPr wrap="square" rtlCol="0" anchor="ctr">
            <a:noAutofit/>
          </a:bodyPr>
          <a:lstStyle/>
          <a:p>
            <a:endParaRPr lang="en-US"/>
          </a:p>
        </p:txBody>
      </p:sp>
      <p:sp>
        <p:nvSpPr>
          <p:cNvPr id="19" name="Freeform: Shape 18">
            <a:extLst>
              <a:ext uri="{FF2B5EF4-FFF2-40B4-BE49-F238E27FC236}">
                <a16:creationId xmlns:a16="http://schemas.microsoft.com/office/drawing/2014/main" id="{CF1A1C4A-5092-4804-8704-EA2785039741}"/>
              </a:ext>
              <a:ext uri="{C183D7F6-B498-43B3-948B-1728B52AA6E4}">
                <adec:decorative xmlns:adec="http://schemas.microsoft.com/office/drawing/2017/decorative" val="1"/>
              </a:ext>
            </a:extLst>
          </p:cNvPr>
          <p:cNvSpPr/>
          <p:nvPr userDrawn="1"/>
        </p:nvSpPr>
        <p:spPr>
          <a:xfrm>
            <a:off x="1" y="2"/>
            <a:ext cx="2232251" cy="2361890"/>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chemeClr val="accent1">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sp>
        <p:nvSpPr>
          <p:cNvPr id="20" name="Freeform: Shape 19">
            <a:extLst>
              <a:ext uri="{FF2B5EF4-FFF2-40B4-BE49-F238E27FC236}">
                <a16:creationId xmlns:a16="http://schemas.microsoft.com/office/drawing/2014/main" id="{911BD1D4-C220-4A08-A113-47C384B7F8DA}"/>
              </a:ext>
              <a:ext uri="{C183D7F6-B498-43B3-948B-1728B52AA6E4}">
                <adec:decorative xmlns:adec="http://schemas.microsoft.com/office/drawing/2017/decorative" val="1"/>
              </a:ext>
            </a:extLst>
          </p:cNvPr>
          <p:cNvSpPr/>
          <p:nvPr userDrawn="1"/>
        </p:nvSpPr>
        <p:spPr>
          <a:xfrm>
            <a:off x="8759419" y="3564607"/>
            <a:ext cx="3432581" cy="3293393"/>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Freeform: Shape 20">
            <a:extLst>
              <a:ext uri="{FF2B5EF4-FFF2-40B4-BE49-F238E27FC236}">
                <a16:creationId xmlns:a16="http://schemas.microsoft.com/office/drawing/2014/main" id="{F494DD11-C4F7-488D-9B64-0D5850F97911}"/>
              </a:ext>
              <a:ext uri="{C183D7F6-B498-43B3-948B-1728B52AA6E4}">
                <adec:decorative xmlns:adec="http://schemas.microsoft.com/office/drawing/2017/decorative" val="1"/>
              </a:ext>
            </a:extLst>
          </p:cNvPr>
          <p:cNvSpPr/>
          <p:nvPr userDrawn="1"/>
        </p:nvSpPr>
        <p:spPr>
          <a:xfrm>
            <a:off x="8759419" y="3564607"/>
            <a:ext cx="3432581" cy="3293393"/>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chemeClr val="accent3">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2" name="Text Placeholder 31">
            <a:extLst>
              <a:ext uri="{FF2B5EF4-FFF2-40B4-BE49-F238E27FC236}">
                <a16:creationId xmlns:a16="http://schemas.microsoft.com/office/drawing/2014/main" id="{45496C8D-0494-44FB-9F43-B3CB6B3BFD30}"/>
              </a:ext>
            </a:extLst>
          </p:cNvPr>
          <p:cNvSpPr>
            <a:spLocks noGrp="1"/>
          </p:cNvSpPr>
          <p:nvPr>
            <p:ph type="body" sz="quarter" idx="13" hasCustomPrompt="1"/>
          </p:nvPr>
        </p:nvSpPr>
        <p:spPr>
          <a:xfrm>
            <a:off x="2975828" y="4669152"/>
            <a:ext cx="5177572" cy="887031"/>
          </a:xfrm>
        </p:spPr>
        <p:txBody>
          <a:bodyPr/>
          <a:lstStyle>
            <a:lvl1pPr algn="ctr">
              <a:buNone/>
              <a:defRPr/>
            </a:lvl1pPr>
          </a:lstStyle>
          <a:p>
            <a:pPr lvl="0"/>
            <a:r>
              <a:rPr lang="en-US"/>
              <a:t>Click to add subtitle</a:t>
            </a:r>
          </a:p>
        </p:txBody>
      </p:sp>
      <p:sp>
        <p:nvSpPr>
          <p:cNvPr id="23" name="Date Placeholder 178">
            <a:extLst>
              <a:ext uri="{FF2B5EF4-FFF2-40B4-BE49-F238E27FC236}">
                <a16:creationId xmlns:a16="http://schemas.microsoft.com/office/drawing/2014/main" id="{64E5B367-78E8-464F-A44D-8C70877FCA39}"/>
              </a:ext>
            </a:extLst>
          </p:cNvPr>
          <p:cNvSpPr>
            <a:spLocks noGrp="1"/>
          </p:cNvSpPr>
          <p:nvPr>
            <p:ph type="dt" sz="half" idx="10"/>
          </p:nvPr>
        </p:nvSpPr>
        <p:spPr>
          <a:xfrm>
            <a:off x="838200" y="6356350"/>
            <a:ext cx="2743200" cy="365125"/>
          </a:xfrm>
        </p:spPr>
        <p:txBody>
          <a:bodyPr/>
          <a:lstStyle/>
          <a:p>
            <a:r>
              <a:rPr lang="en-US"/>
              <a:t>2/1/20XX</a:t>
            </a:r>
          </a:p>
        </p:txBody>
      </p:sp>
      <p:sp>
        <p:nvSpPr>
          <p:cNvPr id="24" name="Footer Placeholder 179">
            <a:extLst>
              <a:ext uri="{FF2B5EF4-FFF2-40B4-BE49-F238E27FC236}">
                <a16:creationId xmlns:a16="http://schemas.microsoft.com/office/drawing/2014/main" id="{D4AC7E0C-0B9F-4398-B582-7326AA2547D5}"/>
              </a:ext>
            </a:extLst>
          </p:cNvPr>
          <p:cNvSpPr>
            <a:spLocks noGrp="1"/>
          </p:cNvSpPr>
          <p:nvPr>
            <p:ph type="ftr" sz="quarter" idx="11"/>
          </p:nvPr>
        </p:nvSpPr>
        <p:spPr>
          <a:xfrm>
            <a:off x="4038600" y="6356350"/>
            <a:ext cx="4114800" cy="365125"/>
          </a:xfrm>
        </p:spPr>
        <p:txBody>
          <a:bodyPr/>
          <a:lstStyle/>
          <a:p>
            <a:r>
              <a:rPr lang="en-US"/>
              <a:t>PRESENTATION TITLE</a:t>
            </a:r>
          </a:p>
        </p:txBody>
      </p:sp>
      <p:grpSp>
        <p:nvGrpSpPr>
          <p:cNvPr id="25" name="Graphic 185">
            <a:extLst>
              <a:ext uri="{FF2B5EF4-FFF2-40B4-BE49-F238E27FC236}">
                <a16:creationId xmlns:a16="http://schemas.microsoft.com/office/drawing/2014/main" id="{F902CF95-4802-4803-B88F-358BAD556EBB}"/>
              </a:ext>
              <a:ext uri="{C183D7F6-B498-43B3-948B-1728B52AA6E4}">
                <adec:decorative xmlns:adec="http://schemas.microsoft.com/office/drawing/2017/decorative" val="1"/>
              </a:ext>
            </a:extLst>
          </p:cNvPr>
          <p:cNvGrpSpPr/>
          <p:nvPr userDrawn="1"/>
        </p:nvGrpSpPr>
        <p:grpSpPr>
          <a:xfrm>
            <a:off x="10428621" y="5695520"/>
            <a:ext cx="1054467" cy="469689"/>
            <a:chOff x="9841624" y="4115729"/>
            <a:chExt cx="602170" cy="268223"/>
          </a:xfrm>
          <a:solidFill>
            <a:schemeClr val="tx1"/>
          </a:solidFill>
        </p:grpSpPr>
        <p:sp>
          <p:nvSpPr>
            <p:cNvPr id="26" name="Freeform: Shape 25">
              <a:extLst>
                <a:ext uri="{FF2B5EF4-FFF2-40B4-BE49-F238E27FC236}">
                  <a16:creationId xmlns:a16="http://schemas.microsoft.com/office/drawing/2014/main" id="{69CB7288-B078-4989-97BA-5684B8A1B713}"/>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21158005-0976-48BA-95EB-78DDDA7A4476}"/>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5AE34BF9-E3E8-41D7-B49D-1BF7490282D2}"/>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3B1BE576-62F7-4F63-A00C-769E67CB8C23}"/>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1674FB0B-E21D-4719-AC24-605173B3A42A}"/>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31" name="Slide Number Placeholder 180">
            <a:extLst>
              <a:ext uri="{FF2B5EF4-FFF2-40B4-BE49-F238E27FC236}">
                <a16:creationId xmlns:a16="http://schemas.microsoft.com/office/drawing/2014/main" id="{EEC40372-7268-4D4B-9ABF-A1E03F05C2BA}"/>
              </a:ext>
            </a:extLst>
          </p:cNvPr>
          <p:cNvSpPr>
            <a:spLocks noGrp="1"/>
          </p:cNvSpPr>
          <p:nvPr>
            <p:ph type="sldNum" sz="quarter" idx="12"/>
          </p:nvPr>
        </p:nvSpPr>
        <p:spPr>
          <a:xfrm>
            <a:off x="8610600" y="6356350"/>
            <a:ext cx="2743200" cy="365125"/>
          </a:xfrm>
        </p:spPr>
        <p:txBody>
          <a:bodyPr/>
          <a:lstStyle/>
          <a:p>
            <a:fld id="{5EA792F7-1D9E-4C7E-A103-E8EDFDC2691E}" type="slidenum">
              <a:rPr lang="en-US" smtClean="0">
                <a:solidFill>
                  <a:srgbClr val="898989"/>
                </a:solidFill>
              </a:rPr>
              <a:t>‹#›</a:t>
            </a:fld>
            <a:endParaRPr lang="en-US">
              <a:solidFill>
                <a:srgbClr val="898989"/>
              </a:solidFill>
            </a:endParaRPr>
          </a:p>
        </p:txBody>
      </p:sp>
    </p:spTree>
    <p:extLst>
      <p:ext uri="{BB962C8B-B14F-4D97-AF65-F5344CB8AC3E}">
        <p14:creationId xmlns:p14="http://schemas.microsoft.com/office/powerpoint/2010/main" val="426338240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9" name="Date Placeholder 28">
            <a:extLst>
              <a:ext uri="{FF2B5EF4-FFF2-40B4-BE49-F238E27FC236}">
                <a16:creationId xmlns:a16="http://schemas.microsoft.com/office/drawing/2014/main" id="{ACB144BD-B311-397F-5257-D7D79B2FF924}"/>
              </a:ext>
            </a:extLst>
          </p:cNvPr>
          <p:cNvSpPr>
            <a:spLocks noGrp="1"/>
          </p:cNvSpPr>
          <p:nvPr>
            <p:ph type="dt" sz="half" idx="14"/>
          </p:nvPr>
        </p:nvSpPr>
        <p:spPr/>
        <p:txBody>
          <a:bodyPr/>
          <a:lstStyle/>
          <a:p>
            <a:r>
              <a:rPr lang="en-US"/>
              <a:t>Microsoft confidential</a:t>
            </a:r>
          </a:p>
        </p:txBody>
      </p:sp>
      <p:sp>
        <p:nvSpPr>
          <p:cNvPr id="30" name="Footer Placeholder 29">
            <a:extLst>
              <a:ext uri="{FF2B5EF4-FFF2-40B4-BE49-F238E27FC236}">
                <a16:creationId xmlns:a16="http://schemas.microsoft.com/office/drawing/2014/main" id="{1E95153C-9A7D-A36C-A8F7-C42DFF755FE9}"/>
              </a:ext>
            </a:extLst>
          </p:cNvPr>
          <p:cNvSpPr>
            <a:spLocks noGrp="1"/>
          </p:cNvSpPr>
          <p:nvPr>
            <p:ph type="ftr" sz="quarter" idx="15"/>
          </p:nvPr>
        </p:nvSpPr>
        <p:spPr/>
        <p:txBody>
          <a:bodyPr/>
          <a:lstStyle/>
          <a:p>
            <a:r>
              <a:rPr lang="en-US"/>
              <a:t>Creating a scalable conversational UX</a:t>
            </a:r>
          </a:p>
        </p:txBody>
      </p:sp>
      <p:sp>
        <p:nvSpPr>
          <p:cNvPr id="31" name="Slide Number Placeholder 30">
            <a:extLst>
              <a:ext uri="{FF2B5EF4-FFF2-40B4-BE49-F238E27FC236}">
                <a16:creationId xmlns:a16="http://schemas.microsoft.com/office/drawing/2014/main" id="{0D9E3049-EBC8-E121-6C9F-10FD7CF3B3DB}"/>
              </a:ext>
            </a:extLst>
          </p:cNvPr>
          <p:cNvSpPr>
            <a:spLocks noGrp="1"/>
          </p:cNvSpPr>
          <p:nvPr>
            <p:ph type="sldNum" sz="quarter" idx="16"/>
          </p:nvPr>
        </p:nvSpPr>
        <p:spPr/>
        <p:txBody>
          <a:bodyPr/>
          <a:lstStyle/>
          <a:p>
            <a:fld id="{9406BE13-FF2C-3A41-A53B-D6BC2DDA0AE5}" type="slidenum">
              <a:rPr lang="en-US" smtClean="0"/>
              <a:pPr/>
              <a:t>‹#›</a:t>
            </a:fld>
            <a:endParaRPr lang="en-US">
              <a:solidFill>
                <a:schemeClr val="bg1">
                  <a:lumMod val="85000"/>
                </a:schemeClr>
              </a:solidFill>
            </a:endParaRPr>
          </a:p>
        </p:txBody>
      </p:sp>
      <p:sp>
        <p:nvSpPr>
          <p:cNvPr id="15" name="Title 1">
            <a:extLst>
              <a:ext uri="{FF2B5EF4-FFF2-40B4-BE49-F238E27FC236}">
                <a16:creationId xmlns:a16="http://schemas.microsoft.com/office/drawing/2014/main" id="{8C5F29F9-F3BC-9CA5-E234-C8A45FAAF107}"/>
              </a:ext>
            </a:extLst>
          </p:cNvPr>
          <p:cNvSpPr>
            <a:spLocks noGrp="1"/>
          </p:cNvSpPr>
          <p:nvPr>
            <p:ph type="title" hasCustomPrompt="1"/>
          </p:nvPr>
        </p:nvSpPr>
        <p:spPr>
          <a:xfrm>
            <a:off x="723900" y="1362872"/>
            <a:ext cx="10515600" cy="443198"/>
          </a:xfrm>
        </p:spPr>
        <p:txBody>
          <a:bodyPr>
            <a:spAutoFit/>
          </a:bodyPr>
          <a:lstStyle/>
          <a:p>
            <a:r>
              <a:rPr lang="en-US"/>
              <a:t>A concise, specific, and conversational active headline.</a:t>
            </a:r>
          </a:p>
        </p:txBody>
      </p:sp>
      <p:sp>
        <p:nvSpPr>
          <p:cNvPr id="16" name="Text Placeholder 14">
            <a:extLst>
              <a:ext uri="{FF2B5EF4-FFF2-40B4-BE49-F238E27FC236}">
                <a16:creationId xmlns:a16="http://schemas.microsoft.com/office/drawing/2014/main" id="{B94F11F1-91FB-4498-1650-050D57F72529}"/>
              </a:ext>
            </a:extLst>
          </p:cNvPr>
          <p:cNvSpPr>
            <a:spLocks noGrp="1"/>
          </p:cNvSpPr>
          <p:nvPr>
            <p:ph type="body" sz="quarter" idx="13" hasCustomPrompt="1"/>
          </p:nvPr>
        </p:nvSpPr>
        <p:spPr>
          <a:xfrm>
            <a:off x="723899" y="523101"/>
            <a:ext cx="10515599" cy="276999"/>
          </a:xfrm>
        </p:spPr>
        <p:txBody>
          <a:bodyPr anchor="b">
            <a:spAutoFit/>
          </a:bodyPr>
          <a:lstStyle>
            <a:lvl1pPr marL="0" indent="0">
              <a:buNone/>
              <a:defRPr sz="1800">
                <a:gradFill>
                  <a:gsLst>
                    <a:gs pos="0">
                      <a:schemeClr val="accent1">
                        <a:lumMod val="96000"/>
                      </a:schemeClr>
                    </a:gs>
                    <a:gs pos="99000">
                      <a:schemeClr val="accent2">
                        <a:lumMod val="60000"/>
                        <a:lumOff val="40000"/>
                      </a:schemeClr>
                    </a:gs>
                  </a:gsLst>
                  <a:lin ang="4200000" scaled="0"/>
                </a:gradFill>
                <a:latin typeface="+mj-lt"/>
              </a:defRPr>
            </a:lvl1pPr>
            <a:lvl2pPr>
              <a:defRPr sz="1800">
                <a:gradFill>
                  <a:gsLst>
                    <a:gs pos="0">
                      <a:schemeClr val="accent1">
                        <a:lumMod val="96000"/>
                      </a:schemeClr>
                    </a:gs>
                    <a:gs pos="99000">
                      <a:schemeClr val="accent2">
                        <a:lumMod val="60000"/>
                        <a:lumOff val="40000"/>
                      </a:schemeClr>
                    </a:gs>
                  </a:gsLst>
                  <a:lin ang="4200000" scaled="0"/>
                </a:gradFill>
                <a:latin typeface="+mj-lt"/>
              </a:defRPr>
            </a:lvl2pPr>
            <a:lvl3pPr>
              <a:defRPr sz="1800">
                <a:gradFill>
                  <a:gsLst>
                    <a:gs pos="0">
                      <a:schemeClr val="accent1">
                        <a:lumMod val="96000"/>
                      </a:schemeClr>
                    </a:gs>
                    <a:gs pos="99000">
                      <a:schemeClr val="accent2">
                        <a:lumMod val="60000"/>
                        <a:lumOff val="40000"/>
                      </a:schemeClr>
                    </a:gs>
                  </a:gsLst>
                  <a:lin ang="4200000" scaled="0"/>
                </a:gradFill>
                <a:latin typeface="+mj-lt"/>
              </a:defRPr>
            </a:lvl3pPr>
            <a:lvl4pPr>
              <a:defRPr sz="1800">
                <a:gradFill>
                  <a:gsLst>
                    <a:gs pos="0">
                      <a:schemeClr val="accent1">
                        <a:lumMod val="96000"/>
                      </a:schemeClr>
                    </a:gs>
                    <a:gs pos="99000">
                      <a:schemeClr val="accent2">
                        <a:lumMod val="60000"/>
                        <a:lumOff val="40000"/>
                      </a:schemeClr>
                    </a:gs>
                  </a:gsLst>
                  <a:lin ang="4200000" scaled="0"/>
                </a:gradFill>
                <a:latin typeface="+mj-lt"/>
              </a:defRPr>
            </a:lvl4pPr>
            <a:lvl5pPr>
              <a:defRPr sz="1800">
                <a:gradFill>
                  <a:gsLst>
                    <a:gs pos="0">
                      <a:schemeClr val="accent1">
                        <a:lumMod val="96000"/>
                      </a:schemeClr>
                    </a:gs>
                    <a:gs pos="99000">
                      <a:schemeClr val="accent2">
                        <a:lumMod val="60000"/>
                        <a:lumOff val="40000"/>
                      </a:schemeClr>
                    </a:gs>
                  </a:gsLst>
                  <a:lin ang="4200000" scaled="0"/>
                </a:gradFill>
                <a:latin typeface="+mj-lt"/>
              </a:defRPr>
            </a:lvl5pPr>
          </a:lstStyle>
          <a:p>
            <a:pPr lvl="0"/>
            <a:r>
              <a:rPr lang="en-US"/>
              <a:t>Sub header</a:t>
            </a:r>
          </a:p>
        </p:txBody>
      </p:sp>
      <p:sp>
        <p:nvSpPr>
          <p:cNvPr id="17" name="Text Placeholder 2">
            <a:extLst>
              <a:ext uri="{FF2B5EF4-FFF2-40B4-BE49-F238E27FC236}">
                <a16:creationId xmlns:a16="http://schemas.microsoft.com/office/drawing/2014/main" id="{DDC8933F-2ED5-F093-4DBD-EE128831F86B}"/>
              </a:ext>
            </a:extLst>
          </p:cNvPr>
          <p:cNvSpPr>
            <a:spLocks noGrp="1"/>
          </p:cNvSpPr>
          <p:nvPr>
            <p:ph type="body" idx="1"/>
          </p:nvPr>
        </p:nvSpPr>
        <p:spPr>
          <a:xfrm>
            <a:off x="731838" y="2263972"/>
            <a:ext cx="5021262" cy="307777"/>
          </a:xfrm>
        </p:spPr>
        <p:txBody>
          <a:bodyPr anchor="b">
            <a:spAutoFit/>
          </a:bodyPr>
          <a:lstStyle>
            <a:lvl1pPr marL="0" indent="0">
              <a:buNone/>
              <a:defRPr sz="2000" b="1" i="0">
                <a:latin typeface="Segoe UI Semibold" panose="020B0502040204020203" pitchFamily="34" charset="0"/>
                <a:cs typeface="Segoe UI Semibold" panose="020B05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8" name="Content Placeholder 3">
            <a:extLst>
              <a:ext uri="{FF2B5EF4-FFF2-40B4-BE49-F238E27FC236}">
                <a16:creationId xmlns:a16="http://schemas.microsoft.com/office/drawing/2014/main" id="{BE183D49-0B79-9D2F-E1C0-FAC3AE55F2B1}"/>
              </a:ext>
            </a:extLst>
          </p:cNvPr>
          <p:cNvSpPr>
            <a:spLocks noGrp="1"/>
          </p:cNvSpPr>
          <p:nvPr>
            <p:ph sz="half" idx="2"/>
          </p:nvPr>
        </p:nvSpPr>
        <p:spPr>
          <a:xfrm>
            <a:off x="723899" y="2628900"/>
            <a:ext cx="5029201" cy="3543300"/>
          </a:xfrm>
        </p:spPr>
        <p:txBody>
          <a:bodyPr>
            <a:normAutofit/>
          </a:bodyPr>
          <a:lstStyle>
            <a:lvl1pPr algn="just">
              <a:lnSpc>
                <a:spcPct val="100000"/>
              </a:lnSpc>
              <a:defRPr sz="1600"/>
            </a:lvl1pPr>
            <a:lvl2pPr algn="just">
              <a:lnSpc>
                <a:spcPct val="100000"/>
              </a:lnSpc>
              <a:defRPr sz="1400"/>
            </a:lvl2pPr>
            <a:lvl3pPr algn="just">
              <a:lnSpc>
                <a:spcPct val="100000"/>
              </a:lnSpc>
              <a:defRPr sz="1200"/>
            </a:lvl3pPr>
            <a:lvl4pPr algn="just">
              <a:lnSpc>
                <a:spcPct val="100000"/>
              </a:lnSpc>
              <a:defRPr sz="1100"/>
            </a:lvl4pPr>
            <a:lvl5pPr algn="just">
              <a:lnSpc>
                <a:spcPct val="100000"/>
              </a:lnSpc>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4">
            <a:extLst>
              <a:ext uri="{FF2B5EF4-FFF2-40B4-BE49-F238E27FC236}">
                <a16:creationId xmlns:a16="http://schemas.microsoft.com/office/drawing/2014/main" id="{DF8981CC-D75B-97B1-238C-24F75D65E793}"/>
              </a:ext>
            </a:extLst>
          </p:cNvPr>
          <p:cNvSpPr>
            <a:spLocks noGrp="1"/>
          </p:cNvSpPr>
          <p:nvPr>
            <p:ph type="body" sz="quarter" idx="3"/>
          </p:nvPr>
        </p:nvSpPr>
        <p:spPr>
          <a:xfrm>
            <a:off x="6210299" y="2263972"/>
            <a:ext cx="5029201" cy="307777"/>
          </a:xfrm>
        </p:spPr>
        <p:txBody>
          <a:bodyPr anchor="b">
            <a:spAutoFit/>
          </a:bodyPr>
          <a:lstStyle>
            <a:lvl1pPr marL="0" indent="0">
              <a:buNone/>
              <a:defRPr sz="2000" b="1" i="0">
                <a:latin typeface="Segoe UI Semibold" panose="020B0502040204020203" pitchFamily="34" charset="0"/>
                <a:cs typeface="Segoe UI Semibold" panose="020B05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Content Placeholder 5">
            <a:extLst>
              <a:ext uri="{FF2B5EF4-FFF2-40B4-BE49-F238E27FC236}">
                <a16:creationId xmlns:a16="http://schemas.microsoft.com/office/drawing/2014/main" id="{305A6076-8ECA-B2DD-0C98-81433662E9CE}"/>
              </a:ext>
            </a:extLst>
          </p:cNvPr>
          <p:cNvSpPr>
            <a:spLocks noGrp="1"/>
          </p:cNvSpPr>
          <p:nvPr>
            <p:ph sz="quarter" idx="4"/>
          </p:nvPr>
        </p:nvSpPr>
        <p:spPr>
          <a:xfrm>
            <a:off x="6210299" y="2628900"/>
            <a:ext cx="5029201" cy="3543300"/>
          </a:xfrm>
        </p:spPr>
        <p:txBody>
          <a:bodyPr>
            <a:normAutofit/>
          </a:bodyPr>
          <a:lstStyle>
            <a:lvl1pPr algn="just">
              <a:lnSpc>
                <a:spcPct val="100000"/>
              </a:lnSpc>
              <a:defRPr sz="1600"/>
            </a:lvl1pPr>
            <a:lvl2pPr algn="just">
              <a:lnSpc>
                <a:spcPct val="100000"/>
              </a:lnSpc>
              <a:defRPr sz="1400"/>
            </a:lvl2pPr>
            <a:lvl3pPr algn="just">
              <a:lnSpc>
                <a:spcPct val="100000"/>
              </a:lnSpc>
              <a:defRPr sz="1200"/>
            </a:lvl3pPr>
            <a:lvl4pPr algn="just">
              <a:lnSpc>
                <a:spcPct val="100000"/>
              </a:lnSpc>
              <a:defRPr sz="1100"/>
            </a:lvl4pPr>
            <a:lvl5pPr algn="just">
              <a:lnSpc>
                <a:spcPct val="100000"/>
              </a:lnSpc>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57687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912">
          <p15:clr>
            <a:srgbClr val="5ACBF0"/>
          </p15:clr>
        </p15:guide>
        <p15:guide id="2" pos="3624">
          <p15:clr>
            <a:srgbClr val="5ACBF0"/>
          </p15:clr>
        </p15:guide>
        <p15:guide id="3" orient="horz" pos="468">
          <p15:clr>
            <a:srgbClr val="9FCC3B"/>
          </p15:clr>
        </p15:guide>
        <p15:guide id="4" orient="horz" pos="1080">
          <p15:clr>
            <a:srgbClr val="9FCC3B"/>
          </p15:clr>
        </p15:guide>
        <p15:guide id="5" orient="horz" pos="1656">
          <p15:clr>
            <a:srgbClr val="5ACBF0"/>
          </p15:clr>
        </p15:guide>
        <p15:guide id="6" orient="horz" pos="1584">
          <p15:clr>
            <a:srgbClr val="9FCC3B"/>
          </p15:clr>
        </p15:guide>
        <p15:guide id="7" orient="horz" pos="3888">
          <p15:clr>
            <a:srgbClr val="5ACBF0"/>
          </p15:clr>
        </p15:guide>
        <p15:guide id="8" pos="7080">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grpSp>
        <p:nvGrpSpPr>
          <p:cNvPr id="23" name="Graphic 185">
            <a:extLst>
              <a:ext uri="{FF2B5EF4-FFF2-40B4-BE49-F238E27FC236}">
                <a16:creationId xmlns:a16="http://schemas.microsoft.com/office/drawing/2014/main" id="{03C23AC4-0E0E-4B04-94AB-656B79835708}"/>
              </a:ext>
              <a:ext uri="{C183D7F6-B498-43B3-948B-1728B52AA6E4}">
                <adec:decorative xmlns:adec="http://schemas.microsoft.com/office/drawing/2017/decorative" val="1"/>
              </a:ext>
            </a:extLst>
          </p:cNvPr>
          <p:cNvGrpSpPr/>
          <p:nvPr userDrawn="1"/>
        </p:nvGrpSpPr>
        <p:grpSpPr>
          <a:xfrm>
            <a:off x="5150984" y="5322067"/>
            <a:ext cx="1054467" cy="469689"/>
            <a:chOff x="9841624" y="4115729"/>
            <a:chExt cx="602170" cy="268223"/>
          </a:xfrm>
          <a:solidFill>
            <a:schemeClr val="tx1"/>
          </a:solidFill>
        </p:grpSpPr>
        <p:sp>
          <p:nvSpPr>
            <p:cNvPr id="24" name="Freeform: Shape 23">
              <a:extLst>
                <a:ext uri="{FF2B5EF4-FFF2-40B4-BE49-F238E27FC236}">
                  <a16:creationId xmlns:a16="http://schemas.microsoft.com/office/drawing/2014/main" id="{264AAD27-15A5-42BC-BF66-178316D4A9B3}"/>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28151D8B-16F6-4DFA-84A7-74C1CA765C4C}"/>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9928ED69-CA55-4819-B094-40A5461EF357}"/>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C19F1DB6-063C-4ACD-8F9E-7C75D4EB3F37}"/>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A871AB0B-7EF1-42FC-B508-B3FC6DF4063C}"/>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7" name="Title 1">
            <a:extLst>
              <a:ext uri="{FF2B5EF4-FFF2-40B4-BE49-F238E27FC236}">
                <a16:creationId xmlns:a16="http://schemas.microsoft.com/office/drawing/2014/main" id="{1F761865-6361-457C-9D13-6D8F084B21B5}"/>
              </a:ext>
            </a:extLst>
          </p:cNvPr>
          <p:cNvSpPr>
            <a:spLocks noGrp="1"/>
          </p:cNvSpPr>
          <p:nvPr>
            <p:ph type="title" hasCustomPrompt="1"/>
          </p:nvPr>
        </p:nvSpPr>
        <p:spPr>
          <a:xfrm>
            <a:off x="6562063" y="401247"/>
            <a:ext cx="4617803" cy="1154400"/>
          </a:xfrm>
        </p:spPr>
        <p:txBody>
          <a:bodyPr anchor="b"/>
          <a:lstStyle>
            <a:lvl1pPr>
              <a:defRPr/>
            </a:lvl1pPr>
          </a:lstStyle>
          <a:p>
            <a:r>
              <a:rPr lang="en-US"/>
              <a:t>Click to add title</a:t>
            </a:r>
          </a:p>
        </p:txBody>
      </p:sp>
      <p:sp>
        <p:nvSpPr>
          <p:cNvPr id="32" name="Picture Placeholder 31">
            <a:extLst>
              <a:ext uri="{FF2B5EF4-FFF2-40B4-BE49-F238E27FC236}">
                <a16:creationId xmlns:a16="http://schemas.microsoft.com/office/drawing/2014/main" id="{961125EE-E1B2-4624-A70D-CA37680B140A}"/>
              </a:ext>
            </a:extLst>
          </p:cNvPr>
          <p:cNvSpPr>
            <a:spLocks noGrp="1"/>
          </p:cNvSpPr>
          <p:nvPr>
            <p:ph type="pic" sz="quarter" idx="13" hasCustomPrompt="1"/>
          </p:nvPr>
        </p:nvSpPr>
        <p:spPr>
          <a:xfrm>
            <a:off x="477542" y="269355"/>
            <a:ext cx="3296556" cy="3296556"/>
          </a:xfrm>
          <a:custGeom>
            <a:avLst/>
            <a:gdLst>
              <a:gd name="connsiteX0" fmla="*/ 1648278 w 3296556"/>
              <a:gd name="connsiteY0" fmla="*/ 0 h 3296556"/>
              <a:gd name="connsiteX1" fmla="*/ 3296556 w 3296556"/>
              <a:gd name="connsiteY1" fmla="*/ 1648278 h 3296556"/>
              <a:gd name="connsiteX2" fmla="*/ 1648278 w 3296556"/>
              <a:gd name="connsiteY2" fmla="*/ 3296556 h 3296556"/>
              <a:gd name="connsiteX3" fmla="*/ 0 w 3296556"/>
              <a:gd name="connsiteY3" fmla="*/ 1648278 h 3296556"/>
              <a:gd name="connsiteX4" fmla="*/ 1648278 w 3296556"/>
              <a:gd name="connsiteY4" fmla="*/ 0 h 32965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96556" h="3296556">
                <a:moveTo>
                  <a:pt x="1648278" y="0"/>
                </a:moveTo>
                <a:cubicBezTo>
                  <a:pt x="2558596" y="0"/>
                  <a:pt x="3296556" y="737960"/>
                  <a:pt x="3296556" y="1648278"/>
                </a:cubicBezTo>
                <a:cubicBezTo>
                  <a:pt x="3296556" y="2558596"/>
                  <a:pt x="2558596" y="3296556"/>
                  <a:pt x="1648278" y="3296556"/>
                </a:cubicBezTo>
                <a:cubicBezTo>
                  <a:pt x="737960" y="3296556"/>
                  <a:pt x="0" y="2558596"/>
                  <a:pt x="0" y="1648278"/>
                </a:cubicBezTo>
                <a:cubicBezTo>
                  <a:pt x="0" y="737960"/>
                  <a:pt x="737960" y="0"/>
                  <a:pt x="1648278" y="0"/>
                </a:cubicBezTo>
                <a:close/>
              </a:path>
            </a:pathLst>
          </a:custGeom>
        </p:spPr>
        <p:txBody>
          <a:bodyPr wrap="square" anchor="ctr">
            <a:noAutofit/>
          </a:bodyPr>
          <a:lstStyle>
            <a:lvl1pPr algn="ctr">
              <a:buNone/>
              <a:defRPr/>
            </a:lvl1pPr>
          </a:lstStyle>
          <a:p>
            <a:r>
              <a:rPr lang="en-US"/>
              <a:t>Click to add photo</a:t>
            </a:r>
          </a:p>
        </p:txBody>
      </p:sp>
      <p:sp>
        <p:nvSpPr>
          <p:cNvPr id="35" name="Picture Placeholder 34">
            <a:extLst>
              <a:ext uri="{FF2B5EF4-FFF2-40B4-BE49-F238E27FC236}">
                <a16:creationId xmlns:a16="http://schemas.microsoft.com/office/drawing/2014/main" id="{BEDC59BC-2638-4FC0-B7A9-40AC4E437E1A}"/>
              </a:ext>
            </a:extLst>
          </p:cNvPr>
          <p:cNvSpPr>
            <a:spLocks noGrp="1"/>
          </p:cNvSpPr>
          <p:nvPr>
            <p:ph type="pic" sz="quarter" idx="14" hasCustomPrompt="1"/>
          </p:nvPr>
        </p:nvSpPr>
        <p:spPr>
          <a:xfrm>
            <a:off x="3820701" y="1675969"/>
            <a:ext cx="2167719" cy="2167719"/>
          </a:xfrm>
          <a:custGeom>
            <a:avLst/>
            <a:gdLst>
              <a:gd name="connsiteX0" fmla="*/ 1083860 w 2167719"/>
              <a:gd name="connsiteY0" fmla="*/ 0 h 2167719"/>
              <a:gd name="connsiteX1" fmla="*/ 2167719 w 2167719"/>
              <a:gd name="connsiteY1" fmla="*/ 1083860 h 2167719"/>
              <a:gd name="connsiteX2" fmla="*/ 1083860 w 2167719"/>
              <a:gd name="connsiteY2" fmla="*/ 2167719 h 2167719"/>
              <a:gd name="connsiteX3" fmla="*/ 0 w 2167719"/>
              <a:gd name="connsiteY3" fmla="*/ 1083860 h 2167719"/>
              <a:gd name="connsiteX4" fmla="*/ 1083860 w 2167719"/>
              <a:gd name="connsiteY4" fmla="*/ 0 h 21677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7719" h="2167719">
                <a:moveTo>
                  <a:pt x="1083860" y="0"/>
                </a:moveTo>
                <a:cubicBezTo>
                  <a:pt x="1682458" y="0"/>
                  <a:pt x="2167719" y="485261"/>
                  <a:pt x="2167719" y="1083860"/>
                </a:cubicBezTo>
                <a:cubicBezTo>
                  <a:pt x="2167719" y="1682458"/>
                  <a:pt x="1682458" y="2167719"/>
                  <a:pt x="1083860" y="2167719"/>
                </a:cubicBezTo>
                <a:cubicBezTo>
                  <a:pt x="485261" y="2167719"/>
                  <a:pt x="0" y="1682458"/>
                  <a:pt x="0" y="1083860"/>
                </a:cubicBezTo>
                <a:cubicBezTo>
                  <a:pt x="0" y="485261"/>
                  <a:pt x="485261" y="0"/>
                  <a:pt x="1083860" y="0"/>
                </a:cubicBezTo>
                <a:close/>
              </a:path>
            </a:pathLst>
          </a:custGeom>
        </p:spPr>
        <p:txBody>
          <a:bodyPr wrap="square" anchor="ctr">
            <a:noAutofit/>
          </a:bodyPr>
          <a:lstStyle>
            <a:lvl1pPr marL="0" algn="ctr">
              <a:buNone/>
              <a:defRPr/>
            </a:lvl1pPr>
          </a:lstStyle>
          <a:p>
            <a:r>
              <a:rPr lang="en-US"/>
              <a:t>Click to add photo</a:t>
            </a:r>
          </a:p>
        </p:txBody>
      </p:sp>
      <p:sp>
        <p:nvSpPr>
          <p:cNvPr id="38" name="Picture Placeholder 37">
            <a:extLst>
              <a:ext uri="{FF2B5EF4-FFF2-40B4-BE49-F238E27FC236}">
                <a16:creationId xmlns:a16="http://schemas.microsoft.com/office/drawing/2014/main" id="{5AF1A638-9A7A-4550-A710-9678AFAA6BD3}"/>
              </a:ext>
            </a:extLst>
          </p:cNvPr>
          <p:cNvSpPr>
            <a:spLocks noGrp="1"/>
          </p:cNvSpPr>
          <p:nvPr>
            <p:ph type="pic" sz="quarter" idx="15" hasCustomPrompt="1"/>
          </p:nvPr>
        </p:nvSpPr>
        <p:spPr>
          <a:xfrm>
            <a:off x="1828492" y="3481328"/>
            <a:ext cx="2965878" cy="2965878"/>
          </a:xfrm>
          <a:custGeom>
            <a:avLst/>
            <a:gdLst>
              <a:gd name="connsiteX0" fmla="*/ 1482939 w 2965878"/>
              <a:gd name="connsiteY0" fmla="*/ 0 h 2965878"/>
              <a:gd name="connsiteX1" fmla="*/ 2965878 w 2965878"/>
              <a:gd name="connsiteY1" fmla="*/ 1482939 h 2965878"/>
              <a:gd name="connsiteX2" fmla="*/ 1482939 w 2965878"/>
              <a:gd name="connsiteY2" fmla="*/ 2965878 h 2965878"/>
              <a:gd name="connsiteX3" fmla="*/ 0 w 2965878"/>
              <a:gd name="connsiteY3" fmla="*/ 1482939 h 2965878"/>
              <a:gd name="connsiteX4" fmla="*/ 1482939 w 2965878"/>
              <a:gd name="connsiteY4" fmla="*/ 0 h 29658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5878" h="2965878">
                <a:moveTo>
                  <a:pt x="1482939" y="0"/>
                </a:moveTo>
                <a:cubicBezTo>
                  <a:pt x="2301943" y="0"/>
                  <a:pt x="2965878" y="663935"/>
                  <a:pt x="2965878" y="1482939"/>
                </a:cubicBezTo>
                <a:cubicBezTo>
                  <a:pt x="2965878" y="2301943"/>
                  <a:pt x="2301943" y="2965878"/>
                  <a:pt x="1482939" y="2965878"/>
                </a:cubicBezTo>
                <a:cubicBezTo>
                  <a:pt x="663935" y="2965878"/>
                  <a:pt x="0" y="2301943"/>
                  <a:pt x="0" y="1482939"/>
                </a:cubicBezTo>
                <a:cubicBezTo>
                  <a:pt x="0" y="663935"/>
                  <a:pt x="663935" y="0"/>
                  <a:pt x="1482939" y="0"/>
                </a:cubicBezTo>
                <a:close/>
              </a:path>
            </a:pathLst>
          </a:custGeom>
        </p:spPr>
        <p:txBody>
          <a:bodyPr wrap="square" anchor="ctr">
            <a:noAutofit/>
          </a:bodyPr>
          <a:lstStyle>
            <a:lvl1pPr algn="ctr">
              <a:buNone/>
              <a:defRPr/>
            </a:lvl1pPr>
          </a:lstStyle>
          <a:p>
            <a:r>
              <a:rPr lang="en-US"/>
              <a:t>Click to add photo</a:t>
            </a:r>
          </a:p>
        </p:txBody>
      </p:sp>
      <p:grpSp>
        <p:nvGrpSpPr>
          <p:cNvPr id="8" name="Group 7">
            <a:extLst>
              <a:ext uri="{FF2B5EF4-FFF2-40B4-BE49-F238E27FC236}">
                <a16:creationId xmlns:a16="http://schemas.microsoft.com/office/drawing/2014/main" id="{3210EA05-DF52-42EC-BE02-1A684F299F20}"/>
              </a:ext>
              <a:ext uri="{C183D7F6-B498-43B3-948B-1728B52AA6E4}">
                <adec:decorative xmlns:adec="http://schemas.microsoft.com/office/drawing/2017/decorative" val="1"/>
              </a:ext>
            </a:extLst>
          </p:cNvPr>
          <p:cNvGrpSpPr/>
          <p:nvPr userDrawn="1"/>
        </p:nvGrpSpPr>
        <p:grpSpPr>
          <a:xfrm>
            <a:off x="0" y="377893"/>
            <a:ext cx="1861854" cy="717514"/>
            <a:chOff x="0" y="377893"/>
            <a:chExt cx="1861854" cy="717514"/>
          </a:xfrm>
          <a:solidFill>
            <a:schemeClr val="tx1"/>
          </a:solidFill>
        </p:grpSpPr>
        <p:sp>
          <p:nvSpPr>
            <p:cNvPr id="9" name="Freeform: Shape 8" descr="Tag=AccentColor&#10;Flavor=Light&#10;Target=Fill">
              <a:extLst>
                <a:ext uri="{FF2B5EF4-FFF2-40B4-BE49-F238E27FC236}">
                  <a16:creationId xmlns:a16="http://schemas.microsoft.com/office/drawing/2014/main" id="{756EB315-89ED-469B-A0F9-0C9E1BB3C7C3}"/>
                </a:ext>
              </a:extLst>
            </p:cNvPr>
            <p:cNvSpPr/>
            <p:nvPr/>
          </p:nvSpPr>
          <p:spPr>
            <a:xfrm>
              <a:off x="0" y="37789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endParaRPr lang="en-US"/>
            </a:p>
          </p:txBody>
        </p:sp>
        <p:sp>
          <p:nvSpPr>
            <p:cNvPr id="10" name="Freeform: Shape 9" descr="Tag=AccentColor&#10;Flavor=Light&#10;Target=Fill">
              <a:extLst>
                <a:ext uri="{FF2B5EF4-FFF2-40B4-BE49-F238E27FC236}">
                  <a16:creationId xmlns:a16="http://schemas.microsoft.com/office/drawing/2014/main" id="{A90B356A-9828-4D6C-A05C-383FB9E1418F}"/>
                </a:ext>
              </a:extLst>
            </p:cNvPr>
            <p:cNvSpPr/>
            <p:nvPr/>
          </p:nvSpPr>
          <p:spPr>
            <a:xfrm>
              <a:off x="0" y="81762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endParaRPr lang="en-US"/>
            </a:p>
          </p:txBody>
        </p:sp>
      </p:grpSp>
      <p:sp>
        <p:nvSpPr>
          <p:cNvPr id="20" name="Content Placeholder 2">
            <a:extLst>
              <a:ext uri="{FF2B5EF4-FFF2-40B4-BE49-F238E27FC236}">
                <a16:creationId xmlns:a16="http://schemas.microsoft.com/office/drawing/2014/main" id="{18AAF910-D618-41EF-9B84-D33581DF79CF}"/>
              </a:ext>
            </a:extLst>
          </p:cNvPr>
          <p:cNvSpPr>
            <a:spLocks noGrp="1"/>
          </p:cNvSpPr>
          <p:nvPr>
            <p:ph idx="1" hasCustomPrompt="1"/>
          </p:nvPr>
        </p:nvSpPr>
        <p:spPr>
          <a:xfrm>
            <a:off x="6562065" y="1820369"/>
            <a:ext cx="4590487" cy="3971387"/>
          </a:xfrm>
        </p:spPr>
        <p:txBody>
          <a:bodyPr>
            <a:normAutofit/>
          </a:bodyPr>
          <a:lstStyle>
            <a:lvl1pPr marL="0" indent="0">
              <a:lnSpc>
                <a:spcPct val="100000"/>
              </a:lnSpc>
              <a:buNone/>
              <a:defRPr sz="1800" baseline="0"/>
            </a:lvl1pPr>
          </a:lstStyle>
          <a:p>
            <a:pPr>
              <a:lnSpc>
                <a:spcPct val="130000"/>
              </a:lnSpc>
            </a:pPr>
            <a:r>
              <a:rPr lang="en-US"/>
              <a:t>Click to add text</a:t>
            </a:r>
          </a:p>
        </p:txBody>
      </p:sp>
      <p:sp>
        <p:nvSpPr>
          <p:cNvPr id="21" name="Date Placeholder 178">
            <a:extLst>
              <a:ext uri="{FF2B5EF4-FFF2-40B4-BE49-F238E27FC236}">
                <a16:creationId xmlns:a16="http://schemas.microsoft.com/office/drawing/2014/main" id="{2B539AEF-461D-40D1-BF76-AA7A3A1ED49D}"/>
              </a:ext>
            </a:extLst>
          </p:cNvPr>
          <p:cNvSpPr>
            <a:spLocks noGrp="1"/>
          </p:cNvSpPr>
          <p:nvPr>
            <p:ph type="dt" sz="half" idx="10"/>
          </p:nvPr>
        </p:nvSpPr>
        <p:spPr>
          <a:xfrm>
            <a:off x="838200" y="6356350"/>
            <a:ext cx="1549400" cy="365125"/>
          </a:xfrm>
        </p:spPr>
        <p:txBody>
          <a:bodyPr/>
          <a:lstStyle/>
          <a:p>
            <a:r>
              <a:rPr lang="en-US"/>
              <a:t>2/1/20XX</a:t>
            </a:r>
          </a:p>
        </p:txBody>
      </p:sp>
      <p:sp>
        <p:nvSpPr>
          <p:cNvPr id="22" name="Footer Placeholder 179">
            <a:extLst>
              <a:ext uri="{FF2B5EF4-FFF2-40B4-BE49-F238E27FC236}">
                <a16:creationId xmlns:a16="http://schemas.microsoft.com/office/drawing/2014/main" id="{3F52EA80-4345-42EF-95FE-8BFE88A44514}"/>
              </a:ext>
            </a:extLst>
          </p:cNvPr>
          <p:cNvSpPr>
            <a:spLocks noGrp="1"/>
          </p:cNvSpPr>
          <p:nvPr>
            <p:ph type="ftr" sz="quarter" idx="11"/>
          </p:nvPr>
        </p:nvSpPr>
        <p:spPr>
          <a:xfrm>
            <a:off x="4038600" y="6356350"/>
            <a:ext cx="4114800" cy="365125"/>
          </a:xfrm>
        </p:spPr>
        <p:txBody>
          <a:bodyPr/>
          <a:lstStyle/>
          <a:p>
            <a:r>
              <a:rPr lang="en-US"/>
              <a:t>PRESENTATION TITLE</a:t>
            </a:r>
          </a:p>
        </p:txBody>
      </p:sp>
      <p:sp>
        <p:nvSpPr>
          <p:cNvPr id="29" name="Slide Number Placeholder 180">
            <a:extLst>
              <a:ext uri="{FF2B5EF4-FFF2-40B4-BE49-F238E27FC236}">
                <a16:creationId xmlns:a16="http://schemas.microsoft.com/office/drawing/2014/main" id="{99E3E6FF-6858-443A-AC8C-AD49CC1D3EBF}"/>
              </a:ext>
            </a:extLst>
          </p:cNvPr>
          <p:cNvSpPr>
            <a:spLocks noGrp="1"/>
          </p:cNvSpPr>
          <p:nvPr>
            <p:ph type="sldNum" sz="quarter" idx="12"/>
          </p:nvPr>
        </p:nvSpPr>
        <p:spPr>
          <a:xfrm>
            <a:off x="8610600" y="6356350"/>
            <a:ext cx="2743200" cy="365125"/>
          </a:xfrm>
        </p:spPr>
        <p:txBody>
          <a:bodyPr/>
          <a:lstStyle/>
          <a:p>
            <a:fld id="{5EA792F7-1D9E-4C7E-A103-E8EDFDC2691E}" type="slidenum">
              <a:rPr lang="en-US" smtClean="0"/>
              <a:t>‹#›</a:t>
            </a:fld>
            <a:endParaRPr lang="en-US"/>
          </a:p>
        </p:txBody>
      </p:sp>
      <p:grpSp>
        <p:nvGrpSpPr>
          <p:cNvPr id="19" name="Group 18">
            <a:extLst>
              <a:ext uri="{FF2B5EF4-FFF2-40B4-BE49-F238E27FC236}">
                <a16:creationId xmlns:a16="http://schemas.microsoft.com/office/drawing/2014/main" id="{BE5F9943-296E-47D0-AE23-CAD9E510A6C8}"/>
              </a:ext>
              <a:ext uri="{C183D7F6-B498-43B3-948B-1728B52AA6E4}">
                <adec:decorative xmlns:adec="http://schemas.microsoft.com/office/drawing/2017/decorative" val="1"/>
              </a:ext>
            </a:extLst>
          </p:cNvPr>
          <p:cNvGrpSpPr/>
          <p:nvPr userDrawn="1"/>
        </p:nvGrpSpPr>
        <p:grpSpPr>
          <a:xfrm>
            <a:off x="750064" y="3797696"/>
            <a:ext cx="805908" cy="805908"/>
            <a:chOff x="750064" y="2828266"/>
            <a:chExt cx="805908" cy="805908"/>
          </a:xfrm>
        </p:grpSpPr>
        <p:grpSp>
          <p:nvGrpSpPr>
            <p:cNvPr id="30" name="Group 29">
              <a:extLst>
                <a:ext uri="{FF2B5EF4-FFF2-40B4-BE49-F238E27FC236}">
                  <a16:creationId xmlns:a16="http://schemas.microsoft.com/office/drawing/2014/main" id="{9F7B3EA0-9668-4864-8EAB-87002E634FF3}"/>
                </a:ext>
                <a:ext uri="{C183D7F6-B498-43B3-948B-1728B52AA6E4}">
                  <adec:decorative xmlns:adec="http://schemas.microsoft.com/office/drawing/2017/decorative" val="1"/>
                </a:ext>
              </a:extLst>
            </p:cNvPr>
            <p:cNvGrpSpPr/>
            <p:nvPr userDrawn="1"/>
          </p:nvGrpSpPr>
          <p:grpSpPr>
            <a:xfrm>
              <a:off x="750064" y="2828266"/>
              <a:ext cx="805908" cy="805908"/>
              <a:chOff x="817371" y="4276255"/>
              <a:chExt cx="413564" cy="413564"/>
            </a:xfrm>
            <a:solidFill>
              <a:srgbClr val="FFFFFF"/>
            </a:solidFill>
          </p:grpSpPr>
          <p:sp>
            <p:nvSpPr>
              <p:cNvPr id="36" name="Graphic 212" descr="Tag=AccentColor&#10;Flavor=Light&#10;Target=Fill">
                <a:extLst>
                  <a:ext uri="{FF2B5EF4-FFF2-40B4-BE49-F238E27FC236}">
                    <a16:creationId xmlns:a16="http://schemas.microsoft.com/office/drawing/2014/main" id="{9422C49C-25CD-4F71-83CF-6DCCF530C086}"/>
                  </a:ext>
                </a:extLst>
              </p:cNvPr>
              <p:cNvSpPr/>
              <p:nvPr/>
            </p:nvSpPr>
            <p:spPr>
              <a:xfrm>
                <a:off x="817371" y="4276255"/>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37" name="Graphic 212" descr="Tag=AccentColor&#10;Flavor=Light&#10;Target=Fill">
                <a:extLst>
                  <a:ext uri="{FF2B5EF4-FFF2-40B4-BE49-F238E27FC236}">
                    <a16:creationId xmlns:a16="http://schemas.microsoft.com/office/drawing/2014/main" id="{CCFCB46B-E9CD-466D-A54D-E2936C236CB5}"/>
                  </a:ext>
                </a:extLst>
              </p:cNvPr>
              <p:cNvSpPr/>
              <p:nvPr/>
            </p:nvSpPr>
            <p:spPr>
              <a:xfrm>
                <a:off x="817371" y="4276255"/>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grpSp>
        <p:grpSp>
          <p:nvGrpSpPr>
            <p:cNvPr id="31" name="Group 30">
              <a:extLst>
                <a:ext uri="{FF2B5EF4-FFF2-40B4-BE49-F238E27FC236}">
                  <a16:creationId xmlns:a16="http://schemas.microsoft.com/office/drawing/2014/main" id="{3E62CF97-C608-4582-968F-CB4B12F9EF8F}"/>
                </a:ext>
                <a:ext uri="{C183D7F6-B498-43B3-948B-1728B52AA6E4}">
                  <adec:decorative xmlns:adec="http://schemas.microsoft.com/office/drawing/2017/decorative" val="1"/>
                </a:ext>
              </a:extLst>
            </p:cNvPr>
            <p:cNvGrpSpPr/>
            <p:nvPr userDrawn="1"/>
          </p:nvGrpSpPr>
          <p:grpSpPr>
            <a:xfrm>
              <a:off x="750064" y="2828266"/>
              <a:ext cx="805908" cy="805908"/>
              <a:chOff x="817371" y="4276255"/>
              <a:chExt cx="413564" cy="413564"/>
            </a:xfrm>
            <a:solidFill>
              <a:schemeClr val="accent1">
                <a:alpha val="20000"/>
              </a:schemeClr>
            </a:solidFill>
          </p:grpSpPr>
          <p:sp>
            <p:nvSpPr>
              <p:cNvPr id="33" name="Graphic 212" descr="Tag=AccentColor&#10;Flavor=Light&#10;Target=Fill">
                <a:extLst>
                  <a:ext uri="{FF2B5EF4-FFF2-40B4-BE49-F238E27FC236}">
                    <a16:creationId xmlns:a16="http://schemas.microsoft.com/office/drawing/2014/main" id="{E53D6F2D-CDAD-40B9-92F1-57BE444CCBB8}"/>
                  </a:ext>
                </a:extLst>
              </p:cNvPr>
              <p:cNvSpPr/>
              <p:nvPr/>
            </p:nvSpPr>
            <p:spPr>
              <a:xfrm>
                <a:off x="817371" y="4276255"/>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34" name="Graphic 212" descr="Tag=AccentColor&#10;Flavor=Light&#10;Target=Fill">
                <a:extLst>
                  <a:ext uri="{FF2B5EF4-FFF2-40B4-BE49-F238E27FC236}">
                    <a16:creationId xmlns:a16="http://schemas.microsoft.com/office/drawing/2014/main" id="{8331FF8E-7BEE-4B6B-8CAF-D211BB3AB155}"/>
                  </a:ext>
                </a:extLst>
              </p:cNvPr>
              <p:cNvSpPr/>
              <p:nvPr/>
            </p:nvSpPr>
            <p:spPr>
              <a:xfrm>
                <a:off x="817371" y="4276255"/>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grpSp>
      </p:grpSp>
    </p:spTree>
    <p:extLst>
      <p:ext uri="{BB962C8B-B14F-4D97-AF65-F5344CB8AC3E}">
        <p14:creationId xmlns:p14="http://schemas.microsoft.com/office/powerpoint/2010/main" val="169129090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C1DC5A68-D71B-430D-A02A-5A4C7608C2C2}"/>
              </a:ext>
              <a:ext uri="{C183D7F6-B498-43B3-948B-1728B52AA6E4}">
                <adec:decorative xmlns:adec="http://schemas.microsoft.com/office/drawing/2017/decorative" val="1"/>
              </a:ext>
            </a:extLst>
          </p:cNvPr>
          <p:cNvGrpSpPr/>
          <p:nvPr userDrawn="1"/>
        </p:nvGrpSpPr>
        <p:grpSpPr>
          <a:xfrm>
            <a:off x="566550" y="555675"/>
            <a:ext cx="4860256" cy="5696169"/>
            <a:chOff x="1481312" y="743744"/>
            <a:chExt cx="4860256" cy="4589316"/>
          </a:xfrm>
        </p:grpSpPr>
        <p:sp>
          <p:nvSpPr>
            <p:cNvPr id="8" name="Rectangle 7" descr="Tag=AccentColor&#10;Flavor=Light&#10;Target=Fill">
              <a:extLst>
                <a:ext uri="{FF2B5EF4-FFF2-40B4-BE49-F238E27FC236}">
                  <a16:creationId xmlns:a16="http://schemas.microsoft.com/office/drawing/2014/main" id="{C6645C41-2751-4BBE-A22D-C583AD4858E4}"/>
                </a:ext>
              </a:extLst>
            </p:cNvPr>
            <p:cNvSpPr/>
            <p:nvPr/>
          </p:nvSpPr>
          <p:spPr>
            <a:xfrm>
              <a:off x="1481312" y="743744"/>
              <a:ext cx="4860256" cy="4589316"/>
            </a:xfrm>
            <a:prstGeom prst="rect">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sp>
          <p:nvSpPr>
            <p:cNvPr id="9" name="Rectangle 8" descr="Tag=AccentColor&#10;Flavor=Light&#10;Target=Fill">
              <a:extLst>
                <a:ext uri="{FF2B5EF4-FFF2-40B4-BE49-F238E27FC236}">
                  <a16:creationId xmlns:a16="http://schemas.microsoft.com/office/drawing/2014/main" id="{D1FA9207-2C4F-44B5-8662-99610A796453}"/>
                </a:ext>
              </a:extLst>
            </p:cNvPr>
            <p:cNvSpPr/>
            <p:nvPr/>
          </p:nvSpPr>
          <p:spPr>
            <a:xfrm>
              <a:off x="1481312" y="743744"/>
              <a:ext cx="4860256" cy="4589316"/>
            </a:xfrm>
            <a:prstGeom prst="rect">
              <a:avLst/>
            </a:pr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useBgFill="1">
        <p:nvSpPr>
          <p:cNvPr id="10" name="Rectangle 9">
            <a:extLst>
              <a:ext uri="{FF2B5EF4-FFF2-40B4-BE49-F238E27FC236}">
                <a16:creationId xmlns:a16="http://schemas.microsoft.com/office/drawing/2014/main" id="{B9987485-764D-493B-8597-A03C406EE546}"/>
              </a:ext>
              <a:ext uri="{C183D7F6-B498-43B3-948B-1728B52AA6E4}">
                <adec:decorative xmlns:adec="http://schemas.microsoft.com/office/drawing/2017/decorative" val="1"/>
              </a:ext>
            </a:extLst>
          </p:cNvPr>
          <p:cNvSpPr/>
          <p:nvPr userDrawn="1"/>
        </p:nvSpPr>
        <p:spPr>
          <a:xfrm>
            <a:off x="464967" y="460296"/>
            <a:ext cx="4860256" cy="5696169"/>
          </a:xfrm>
          <a:prstGeom prst="rect">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D670EFC6-682D-4CB0-BAC5-9AAF57E77B81}"/>
              </a:ext>
            </a:extLst>
          </p:cNvPr>
          <p:cNvSpPr>
            <a:spLocks noGrp="1"/>
          </p:cNvSpPr>
          <p:nvPr>
            <p:ph type="ctrTitle" hasCustomPrompt="1"/>
          </p:nvPr>
        </p:nvSpPr>
        <p:spPr>
          <a:xfrm>
            <a:off x="677119" y="810623"/>
            <a:ext cx="4429556" cy="3210961"/>
          </a:xfrm>
        </p:spPr>
        <p:txBody>
          <a:bodyPr anchor="b">
            <a:normAutofit/>
          </a:bodyPr>
          <a:lstStyle>
            <a:lvl1pPr>
              <a:defRPr sz="6000" b="1" spc="1500" baseline="0"/>
            </a:lvl1pPr>
          </a:lstStyle>
          <a:p>
            <a:r>
              <a:rPr lang="en-US"/>
              <a:t>CLICK TO ADD TITLE</a:t>
            </a:r>
          </a:p>
        </p:txBody>
      </p:sp>
      <p:sp>
        <p:nvSpPr>
          <p:cNvPr id="12" name="Subtitle 2">
            <a:extLst>
              <a:ext uri="{FF2B5EF4-FFF2-40B4-BE49-F238E27FC236}">
                <a16:creationId xmlns:a16="http://schemas.microsoft.com/office/drawing/2014/main" id="{9FBF58CF-163B-4119-997D-4989A40755B7}"/>
              </a:ext>
            </a:extLst>
          </p:cNvPr>
          <p:cNvSpPr>
            <a:spLocks noGrp="1"/>
          </p:cNvSpPr>
          <p:nvPr>
            <p:ph type="subTitle" idx="1" hasCustomPrompt="1"/>
          </p:nvPr>
        </p:nvSpPr>
        <p:spPr>
          <a:xfrm>
            <a:off x="677119" y="4276532"/>
            <a:ext cx="4429556" cy="1559117"/>
          </a:xfrm>
        </p:spPr>
        <p:txBody>
          <a:bodyPr/>
          <a:lstStyle>
            <a:lvl1pPr marL="0">
              <a:lnSpc>
                <a:spcPct val="100000"/>
              </a:lnSpc>
              <a:spcBef>
                <a:spcPts val="0"/>
              </a:spcBef>
              <a:buNone/>
              <a:defRPr sz="2400" spc="400" baseline="0"/>
            </a:lvl1pPr>
          </a:lstStyle>
          <a:p>
            <a:r>
              <a:rPr lang="en-US"/>
              <a:t>CLICK TO ADD SUBTITLE</a:t>
            </a:r>
          </a:p>
        </p:txBody>
      </p:sp>
      <p:sp>
        <p:nvSpPr>
          <p:cNvPr id="24" name="Date Placeholder 8">
            <a:extLst>
              <a:ext uri="{FF2B5EF4-FFF2-40B4-BE49-F238E27FC236}">
                <a16:creationId xmlns:a16="http://schemas.microsoft.com/office/drawing/2014/main" id="{4D26C2E6-A562-4AE8-9971-3FA6E680B9B9}"/>
              </a:ext>
            </a:extLst>
          </p:cNvPr>
          <p:cNvSpPr>
            <a:spLocks noGrp="1"/>
          </p:cNvSpPr>
          <p:nvPr>
            <p:ph type="dt" sz="half" idx="10"/>
          </p:nvPr>
        </p:nvSpPr>
        <p:spPr>
          <a:xfrm>
            <a:off x="838200" y="6356350"/>
            <a:ext cx="2743200" cy="365125"/>
          </a:xfrm>
        </p:spPr>
        <p:txBody>
          <a:bodyPr/>
          <a:lstStyle/>
          <a:p>
            <a:r>
              <a:rPr lang="en-US"/>
              <a:t>2/1/20XX</a:t>
            </a:r>
          </a:p>
        </p:txBody>
      </p:sp>
      <p:sp>
        <p:nvSpPr>
          <p:cNvPr id="25" name="Footer Placeholder 9">
            <a:extLst>
              <a:ext uri="{FF2B5EF4-FFF2-40B4-BE49-F238E27FC236}">
                <a16:creationId xmlns:a16="http://schemas.microsoft.com/office/drawing/2014/main" id="{1E3E3462-0536-4693-81D5-FC7894149D0D}"/>
              </a:ext>
            </a:extLst>
          </p:cNvPr>
          <p:cNvSpPr>
            <a:spLocks noGrp="1"/>
          </p:cNvSpPr>
          <p:nvPr>
            <p:ph type="ftr" sz="quarter" idx="11"/>
          </p:nvPr>
        </p:nvSpPr>
        <p:spPr>
          <a:xfrm>
            <a:off x="4038600" y="6356350"/>
            <a:ext cx="4114800" cy="365125"/>
          </a:xfrm>
        </p:spPr>
        <p:txBody>
          <a:bodyPr/>
          <a:lstStyle/>
          <a:p>
            <a:r>
              <a:rPr lang="en-US"/>
              <a:t>PRESENTATION TITLE</a:t>
            </a:r>
          </a:p>
        </p:txBody>
      </p:sp>
      <p:sp>
        <p:nvSpPr>
          <p:cNvPr id="26" name="Slide Number Placeholder 10">
            <a:extLst>
              <a:ext uri="{FF2B5EF4-FFF2-40B4-BE49-F238E27FC236}">
                <a16:creationId xmlns:a16="http://schemas.microsoft.com/office/drawing/2014/main" id="{EAFE03D5-6EE3-4408-BA56-7D68B937F8CE}"/>
              </a:ext>
            </a:extLst>
          </p:cNvPr>
          <p:cNvSpPr>
            <a:spLocks noGrp="1"/>
          </p:cNvSpPr>
          <p:nvPr>
            <p:ph type="sldNum" sz="quarter" idx="12"/>
          </p:nvPr>
        </p:nvSpPr>
        <p:spPr>
          <a:xfrm>
            <a:off x="8610600" y="6356350"/>
            <a:ext cx="2743200" cy="365125"/>
          </a:xfrm>
        </p:spPr>
        <p:txBody>
          <a:bodyPr/>
          <a:lstStyle/>
          <a:p>
            <a:fld id="{F3450C42-9A0B-4425-92C2-70FCF7C45734}" type="slidenum">
              <a:rPr lang="en-US" smtClean="0"/>
              <a:t>‹#›</a:t>
            </a:fld>
            <a:endParaRPr lang="en-US"/>
          </a:p>
        </p:txBody>
      </p:sp>
      <p:sp>
        <p:nvSpPr>
          <p:cNvPr id="29" name="Picture Placeholder 27">
            <a:extLst>
              <a:ext uri="{FF2B5EF4-FFF2-40B4-BE49-F238E27FC236}">
                <a16:creationId xmlns:a16="http://schemas.microsoft.com/office/drawing/2014/main" id="{87E4E16D-DE97-4F27-86B1-CC1E0A280965}"/>
              </a:ext>
            </a:extLst>
          </p:cNvPr>
          <p:cNvSpPr>
            <a:spLocks noGrp="1"/>
          </p:cNvSpPr>
          <p:nvPr>
            <p:ph type="pic" sz="quarter" idx="13" hasCustomPrompt="1"/>
          </p:nvPr>
        </p:nvSpPr>
        <p:spPr>
          <a:xfrm>
            <a:off x="6359307" y="470931"/>
            <a:ext cx="4833901" cy="5696168"/>
          </a:xfrm>
        </p:spPr>
        <p:txBody>
          <a:bodyPr/>
          <a:lstStyle>
            <a:lvl1pPr>
              <a:buNone/>
              <a:defRPr/>
            </a:lvl1pPr>
          </a:lstStyle>
          <a:p>
            <a:r>
              <a:rPr lang="en-US"/>
              <a:t>Click to add photo</a:t>
            </a:r>
          </a:p>
        </p:txBody>
      </p:sp>
      <p:grpSp>
        <p:nvGrpSpPr>
          <p:cNvPr id="13" name="Group 12">
            <a:extLst>
              <a:ext uri="{FF2B5EF4-FFF2-40B4-BE49-F238E27FC236}">
                <a16:creationId xmlns:a16="http://schemas.microsoft.com/office/drawing/2014/main" id="{CC2E123B-B6D5-4E11-97BB-5D6909C3AC89}"/>
              </a:ext>
            </a:extLst>
          </p:cNvPr>
          <p:cNvGrpSpPr/>
          <p:nvPr userDrawn="1"/>
        </p:nvGrpSpPr>
        <p:grpSpPr>
          <a:xfrm>
            <a:off x="10762917" y="937735"/>
            <a:ext cx="891066" cy="891066"/>
            <a:chOff x="10762917" y="937735"/>
            <a:chExt cx="891066" cy="891066"/>
          </a:xfrm>
        </p:grpSpPr>
        <p:sp>
          <p:nvSpPr>
            <p:cNvPr id="14" name="Graphic 212">
              <a:extLst>
                <a:ext uri="{FF2B5EF4-FFF2-40B4-BE49-F238E27FC236}">
                  <a16:creationId xmlns:a16="http://schemas.microsoft.com/office/drawing/2014/main" id="{5316CEBD-338C-402C-BCD3-A4F16BC89E10}"/>
                </a:ext>
                <a:ext uri="{C183D7F6-B498-43B3-948B-1728B52AA6E4}">
                  <adec:decorative xmlns:adec="http://schemas.microsoft.com/office/drawing/2017/decorative" val="1"/>
                </a:ext>
              </a:extLst>
            </p:cNvPr>
            <p:cNvSpPr/>
            <p:nvPr userDrawn="1"/>
          </p:nvSpPr>
          <p:spPr>
            <a:xfrm>
              <a:off x="10762917" y="937735"/>
              <a:ext cx="891066" cy="891066"/>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15" name="Graphic 212">
              <a:extLst>
                <a:ext uri="{FF2B5EF4-FFF2-40B4-BE49-F238E27FC236}">
                  <a16:creationId xmlns:a16="http://schemas.microsoft.com/office/drawing/2014/main" id="{C3EC749F-067B-4ADC-9D73-17D3DBA09152}"/>
                </a:ext>
                <a:ext uri="{C183D7F6-B498-43B3-948B-1728B52AA6E4}">
                  <adec:decorative xmlns:adec="http://schemas.microsoft.com/office/drawing/2017/decorative" val="1"/>
                </a:ext>
              </a:extLst>
            </p:cNvPr>
            <p:cNvSpPr/>
            <p:nvPr userDrawn="1"/>
          </p:nvSpPr>
          <p:spPr>
            <a:xfrm>
              <a:off x="10762917" y="937735"/>
              <a:ext cx="891066" cy="891066"/>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6" name="Graphic 185">
            <a:extLst>
              <a:ext uri="{FF2B5EF4-FFF2-40B4-BE49-F238E27FC236}">
                <a16:creationId xmlns:a16="http://schemas.microsoft.com/office/drawing/2014/main" id="{CC5B33D5-B61A-4BB3-BE24-ED2DC91EA9CE}"/>
              </a:ext>
              <a:ext uri="{C183D7F6-B498-43B3-948B-1728B52AA6E4}">
                <adec:decorative xmlns:adec="http://schemas.microsoft.com/office/drawing/2017/decorative" val="1"/>
              </a:ext>
            </a:extLst>
          </p:cNvPr>
          <p:cNvGrpSpPr/>
          <p:nvPr userDrawn="1"/>
        </p:nvGrpSpPr>
        <p:grpSpPr>
          <a:xfrm>
            <a:off x="5858293" y="2360859"/>
            <a:ext cx="1054467" cy="469689"/>
            <a:chOff x="9841624" y="4115729"/>
            <a:chExt cx="602170" cy="268223"/>
          </a:xfrm>
          <a:solidFill>
            <a:schemeClr val="tx1"/>
          </a:solidFill>
        </p:grpSpPr>
        <p:sp>
          <p:nvSpPr>
            <p:cNvPr id="17" name="Freeform: Shape 16">
              <a:extLst>
                <a:ext uri="{FF2B5EF4-FFF2-40B4-BE49-F238E27FC236}">
                  <a16:creationId xmlns:a16="http://schemas.microsoft.com/office/drawing/2014/main" id="{573DED6B-3BBB-434A-81CA-EC0E5C4F28BD}"/>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51325D91-D828-468A-ABC7-85FEF8A4B219}"/>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5B2A711B-93D3-4A4D-AA14-BD7367134B45}"/>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01AC7889-6DFF-4D32-859C-D0C55DE4CA13}"/>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48E8AC13-5239-47BE-ABE6-C1A3FEA721E3}"/>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grpSp>
        <p:nvGrpSpPr>
          <p:cNvPr id="22" name="Group 21">
            <a:extLst>
              <a:ext uri="{FF2B5EF4-FFF2-40B4-BE49-F238E27FC236}">
                <a16:creationId xmlns:a16="http://schemas.microsoft.com/office/drawing/2014/main" id="{BDCB67E8-A47C-4BBF-8167-443736632FB0}"/>
              </a:ext>
            </a:extLst>
          </p:cNvPr>
          <p:cNvGrpSpPr/>
          <p:nvPr userDrawn="1"/>
        </p:nvGrpSpPr>
        <p:grpSpPr>
          <a:xfrm>
            <a:off x="6162610" y="5308473"/>
            <a:ext cx="445835" cy="445835"/>
            <a:chOff x="6162610" y="5308473"/>
            <a:chExt cx="445835" cy="445835"/>
          </a:xfrm>
        </p:grpSpPr>
        <p:sp>
          <p:nvSpPr>
            <p:cNvPr id="23" name="Oval 22">
              <a:extLst>
                <a:ext uri="{FF2B5EF4-FFF2-40B4-BE49-F238E27FC236}">
                  <a16:creationId xmlns:a16="http://schemas.microsoft.com/office/drawing/2014/main" id="{EE2409D7-BC76-4E3D-A9C1-491922D3534F}"/>
                </a:ext>
                <a:ext uri="{C183D7F6-B498-43B3-948B-1728B52AA6E4}">
                  <adec:decorative xmlns:adec="http://schemas.microsoft.com/office/drawing/2017/decorative" val="1"/>
                </a:ext>
              </a:extLst>
            </p:cNvPr>
            <p:cNvSpPr/>
            <p:nvPr userDrawn="1"/>
          </p:nvSpPr>
          <p:spPr>
            <a:xfrm>
              <a:off x="6162610" y="5308473"/>
              <a:ext cx="445835" cy="445835"/>
            </a:xfrm>
            <a:prstGeom prst="ellipse">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 name="Oval 26">
              <a:extLst>
                <a:ext uri="{FF2B5EF4-FFF2-40B4-BE49-F238E27FC236}">
                  <a16:creationId xmlns:a16="http://schemas.microsoft.com/office/drawing/2014/main" id="{80211AD5-F7D3-45F7-8766-86B7813C2643}"/>
                </a:ext>
                <a:ext uri="{C183D7F6-B498-43B3-948B-1728B52AA6E4}">
                  <adec:decorative xmlns:adec="http://schemas.microsoft.com/office/drawing/2017/decorative" val="1"/>
                </a:ext>
              </a:extLst>
            </p:cNvPr>
            <p:cNvSpPr/>
            <p:nvPr userDrawn="1"/>
          </p:nvSpPr>
          <p:spPr>
            <a:xfrm>
              <a:off x="6162610" y="5308473"/>
              <a:ext cx="445835" cy="445835"/>
            </a:xfrm>
            <a:prstGeom prst="ellipse">
              <a:avLst/>
            </a:pr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Tree>
    <p:extLst>
      <p:ext uri="{BB962C8B-B14F-4D97-AF65-F5344CB8AC3E}">
        <p14:creationId xmlns:p14="http://schemas.microsoft.com/office/powerpoint/2010/main" val="1833382113"/>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96EAEB1-715D-AF8F-10FB-F3D16AC485E3}"/>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6" name="MS logo white - EMF" descr="Microsoft logo white text version">
            <a:extLst>
              <a:ext uri="{FF2B5EF4-FFF2-40B4-BE49-F238E27FC236}">
                <a16:creationId xmlns:a16="http://schemas.microsoft.com/office/drawing/2014/main" id="{913BA90D-EA3B-29E8-A239-C61ACB3DEFA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44" name="Freeform: Shape 43">
            <a:extLst>
              <a:ext uri="{FF2B5EF4-FFF2-40B4-BE49-F238E27FC236}">
                <a16:creationId xmlns:a16="http://schemas.microsoft.com/office/drawing/2014/main" id="{2118BF19-0035-C321-183A-836CC8060775}"/>
              </a:ext>
            </a:extLst>
          </p:cNvPr>
          <p:cNvSpPr/>
          <p:nvPr userDrawn="1"/>
        </p:nvSpPr>
        <p:spPr>
          <a:xfrm>
            <a:off x="529053" y="2663856"/>
            <a:ext cx="3414297" cy="1504926"/>
          </a:xfrm>
          <a:custGeom>
            <a:avLst/>
            <a:gdLst>
              <a:gd name="connsiteX0" fmla="*/ 542449 w 3308032"/>
              <a:gd name="connsiteY0" fmla="*/ 193453 h 1458087"/>
              <a:gd name="connsiteX1" fmla="*/ 543401 w 3308032"/>
              <a:gd name="connsiteY1" fmla="*/ 148971 h 1458087"/>
              <a:gd name="connsiteX2" fmla="*/ 541211 w 3308032"/>
              <a:gd name="connsiteY2" fmla="*/ 148971 h 1458087"/>
              <a:gd name="connsiteX3" fmla="*/ 534924 w 3308032"/>
              <a:gd name="connsiteY3" fmla="*/ 168497 h 1458087"/>
              <a:gd name="connsiteX4" fmla="*/ 528257 w 3308032"/>
              <a:gd name="connsiteY4" fmla="*/ 186214 h 1458087"/>
              <a:gd name="connsiteX5" fmla="*/ 374618 w 3308032"/>
              <a:gd name="connsiteY5" fmla="*/ 572834 h 1458087"/>
              <a:gd name="connsiteX6" fmla="*/ 310229 w 3308032"/>
              <a:gd name="connsiteY6" fmla="*/ 572834 h 1458087"/>
              <a:gd name="connsiteX7" fmla="*/ 155448 w 3308032"/>
              <a:gd name="connsiteY7" fmla="*/ 189643 h 1458087"/>
              <a:gd name="connsiteX8" fmla="*/ 149352 w 3308032"/>
              <a:gd name="connsiteY8" fmla="*/ 172307 h 1458087"/>
              <a:gd name="connsiteX9" fmla="*/ 141351 w 3308032"/>
              <a:gd name="connsiteY9" fmla="*/ 149066 h 1458087"/>
              <a:gd name="connsiteX10" fmla="*/ 139160 w 3308032"/>
              <a:gd name="connsiteY10" fmla="*/ 149066 h 1458087"/>
              <a:gd name="connsiteX11" fmla="*/ 140303 w 3308032"/>
              <a:gd name="connsiteY11" fmla="*/ 195739 h 1458087"/>
              <a:gd name="connsiteX12" fmla="*/ 140684 w 3308032"/>
              <a:gd name="connsiteY12" fmla="*/ 246507 h 1458087"/>
              <a:gd name="connsiteX13" fmla="*/ 140684 w 3308032"/>
              <a:gd name="connsiteY13" fmla="*/ 572834 h 1458087"/>
              <a:gd name="connsiteX14" fmla="*/ 55817 w 3308032"/>
              <a:gd name="connsiteY14" fmla="*/ 572834 h 1458087"/>
              <a:gd name="connsiteX15" fmla="*/ 55817 w 3308032"/>
              <a:gd name="connsiteY15" fmla="*/ 39243 h 1458087"/>
              <a:gd name="connsiteX16" fmla="*/ 185642 w 3308032"/>
              <a:gd name="connsiteY16" fmla="*/ 39243 h 1458087"/>
              <a:gd name="connsiteX17" fmla="*/ 322231 w 3308032"/>
              <a:gd name="connsiteY17" fmla="*/ 383381 h 1458087"/>
              <a:gd name="connsiteX18" fmla="*/ 334709 w 3308032"/>
              <a:gd name="connsiteY18" fmla="*/ 415576 h 1458087"/>
              <a:gd name="connsiteX19" fmla="*/ 343853 w 3308032"/>
              <a:gd name="connsiteY19" fmla="*/ 444817 h 1458087"/>
              <a:gd name="connsiteX20" fmla="*/ 346043 w 3308032"/>
              <a:gd name="connsiteY20" fmla="*/ 444817 h 1458087"/>
              <a:gd name="connsiteX21" fmla="*/ 358140 w 3308032"/>
              <a:gd name="connsiteY21" fmla="*/ 412433 h 1458087"/>
              <a:gd name="connsiteX22" fmla="*/ 369475 w 3308032"/>
              <a:gd name="connsiteY22" fmla="*/ 382334 h 1458087"/>
              <a:gd name="connsiteX23" fmla="*/ 507873 w 3308032"/>
              <a:gd name="connsiteY23" fmla="*/ 39243 h 1458087"/>
              <a:gd name="connsiteX24" fmla="*/ 632555 w 3308032"/>
              <a:gd name="connsiteY24" fmla="*/ 39243 h 1458087"/>
              <a:gd name="connsiteX25" fmla="*/ 632555 w 3308032"/>
              <a:gd name="connsiteY25" fmla="*/ 572834 h 1458087"/>
              <a:gd name="connsiteX26" fmla="*/ 542163 w 3308032"/>
              <a:gd name="connsiteY26" fmla="*/ 572834 h 1458087"/>
              <a:gd name="connsiteX27" fmla="*/ 542163 w 3308032"/>
              <a:gd name="connsiteY27" fmla="*/ 234220 h 1458087"/>
              <a:gd name="connsiteX28" fmla="*/ 542735 w 3308032"/>
              <a:gd name="connsiteY28" fmla="*/ 193453 h 1458087"/>
              <a:gd name="connsiteX29" fmla="*/ 768001 w 3308032"/>
              <a:gd name="connsiteY29" fmla="*/ 14383 h 1458087"/>
              <a:gd name="connsiteX30" fmla="*/ 728567 w 3308032"/>
              <a:gd name="connsiteY30" fmla="*/ 29623 h 1458087"/>
              <a:gd name="connsiteX31" fmla="*/ 713327 w 3308032"/>
              <a:gd name="connsiteY31" fmla="*/ 67247 h 1458087"/>
              <a:gd name="connsiteX32" fmla="*/ 728567 w 3308032"/>
              <a:gd name="connsiteY32" fmla="*/ 104966 h 1458087"/>
              <a:gd name="connsiteX33" fmla="*/ 768001 w 3308032"/>
              <a:gd name="connsiteY33" fmla="*/ 120777 h 1458087"/>
              <a:gd name="connsiteX34" fmla="*/ 808196 w 3308032"/>
              <a:gd name="connsiteY34" fmla="*/ 105537 h 1458087"/>
              <a:gd name="connsiteX35" fmla="*/ 823436 w 3308032"/>
              <a:gd name="connsiteY35" fmla="*/ 67627 h 1458087"/>
              <a:gd name="connsiteX36" fmla="*/ 808196 w 3308032"/>
              <a:gd name="connsiteY36" fmla="*/ 29718 h 1458087"/>
              <a:gd name="connsiteX37" fmla="*/ 768001 w 3308032"/>
              <a:gd name="connsiteY37" fmla="*/ 14478 h 1458087"/>
              <a:gd name="connsiteX38" fmla="*/ 723329 w 3308032"/>
              <a:gd name="connsiteY38" fmla="*/ 572834 h 1458087"/>
              <a:gd name="connsiteX39" fmla="*/ 812292 w 3308032"/>
              <a:gd name="connsiteY39" fmla="*/ 572834 h 1458087"/>
              <a:gd name="connsiteX40" fmla="*/ 812292 w 3308032"/>
              <a:gd name="connsiteY40" fmla="*/ 191834 h 1458087"/>
              <a:gd name="connsiteX41" fmla="*/ 723329 w 3308032"/>
              <a:gd name="connsiteY41" fmla="*/ 191834 h 1458087"/>
              <a:gd name="connsiteX42" fmla="*/ 723329 w 3308032"/>
              <a:gd name="connsiteY42" fmla="*/ 572834 h 1458087"/>
              <a:gd name="connsiteX43" fmla="*/ 1079278 w 3308032"/>
              <a:gd name="connsiteY43" fmla="*/ 581787 h 1458087"/>
              <a:gd name="connsiteX44" fmla="*/ 1169099 w 3308032"/>
              <a:gd name="connsiteY44" fmla="*/ 561689 h 1458087"/>
              <a:gd name="connsiteX45" fmla="*/ 1234726 w 3308032"/>
              <a:gd name="connsiteY45" fmla="*/ 500253 h 1458087"/>
              <a:gd name="connsiteX46" fmla="*/ 1165860 w 3308032"/>
              <a:gd name="connsiteY46" fmla="*/ 461582 h 1458087"/>
              <a:gd name="connsiteX47" fmla="*/ 1127951 w 3308032"/>
              <a:gd name="connsiteY47" fmla="*/ 497110 h 1458087"/>
              <a:gd name="connsiteX48" fmla="*/ 1081469 w 3308032"/>
              <a:gd name="connsiteY48" fmla="*/ 507683 h 1458087"/>
              <a:gd name="connsiteX49" fmla="*/ 1004126 w 3308032"/>
              <a:gd name="connsiteY49" fmla="*/ 475298 h 1458087"/>
              <a:gd name="connsiteX50" fmla="*/ 975074 w 3308032"/>
              <a:gd name="connsiteY50" fmla="*/ 383000 h 1458087"/>
              <a:gd name="connsiteX51" fmla="*/ 1004506 w 3308032"/>
              <a:gd name="connsiteY51" fmla="*/ 288512 h 1458087"/>
              <a:gd name="connsiteX52" fmla="*/ 1079278 w 3308032"/>
              <a:gd name="connsiteY52" fmla="*/ 254699 h 1458087"/>
              <a:gd name="connsiteX53" fmla="*/ 1125379 w 3308032"/>
              <a:gd name="connsiteY53" fmla="*/ 265462 h 1458087"/>
              <a:gd name="connsiteX54" fmla="*/ 1162622 w 3308032"/>
              <a:gd name="connsiteY54" fmla="*/ 301943 h 1458087"/>
              <a:gd name="connsiteX55" fmla="*/ 1232535 w 3308032"/>
              <a:gd name="connsiteY55" fmla="*/ 267367 h 1458087"/>
              <a:gd name="connsiteX56" fmla="*/ 1172432 w 3308032"/>
              <a:gd name="connsiteY56" fmla="*/ 204311 h 1458087"/>
              <a:gd name="connsiteX57" fmla="*/ 1082231 w 3308032"/>
              <a:gd name="connsiteY57" fmla="*/ 182880 h 1458087"/>
              <a:gd name="connsiteX58" fmla="*/ 939356 w 3308032"/>
              <a:gd name="connsiteY58" fmla="*/ 238125 h 1458087"/>
              <a:gd name="connsiteX59" fmla="*/ 884301 w 3308032"/>
              <a:gd name="connsiteY59" fmla="*/ 389001 h 1458087"/>
              <a:gd name="connsiteX60" fmla="*/ 936022 w 3308032"/>
              <a:gd name="connsiteY60" fmla="*/ 528923 h 1458087"/>
              <a:gd name="connsiteX61" fmla="*/ 1079278 w 3308032"/>
              <a:gd name="connsiteY61" fmla="*/ 581787 h 1458087"/>
              <a:gd name="connsiteX62" fmla="*/ 1393031 w 3308032"/>
              <a:gd name="connsiteY62" fmla="*/ 384524 h 1458087"/>
              <a:gd name="connsiteX63" fmla="*/ 1416653 w 3308032"/>
              <a:gd name="connsiteY63" fmla="*/ 296323 h 1458087"/>
              <a:gd name="connsiteX64" fmla="*/ 1478566 w 3308032"/>
              <a:gd name="connsiteY64" fmla="*/ 262795 h 1458087"/>
              <a:gd name="connsiteX65" fmla="*/ 1501807 w 3308032"/>
              <a:gd name="connsiteY65" fmla="*/ 265176 h 1458087"/>
              <a:gd name="connsiteX66" fmla="*/ 1523619 w 3308032"/>
              <a:gd name="connsiteY66" fmla="*/ 271653 h 1458087"/>
              <a:gd name="connsiteX67" fmla="*/ 1547432 w 3308032"/>
              <a:gd name="connsiteY67" fmla="*/ 195739 h 1458087"/>
              <a:gd name="connsiteX68" fmla="*/ 1521047 w 3308032"/>
              <a:gd name="connsiteY68" fmla="*/ 187166 h 1458087"/>
              <a:gd name="connsiteX69" fmla="*/ 1494282 w 3308032"/>
              <a:gd name="connsiteY69" fmla="*/ 184975 h 1458087"/>
              <a:gd name="connsiteX70" fmla="*/ 1433989 w 3308032"/>
              <a:gd name="connsiteY70" fmla="*/ 204502 h 1458087"/>
              <a:gd name="connsiteX71" fmla="*/ 1394555 w 3308032"/>
              <a:gd name="connsiteY71" fmla="*/ 260509 h 1458087"/>
              <a:gd name="connsiteX72" fmla="*/ 1393031 w 3308032"/>
              <a:gd name="connsiteY72" fmla="*/ 260509 h 1458087"/>
              <a:gd name="connsiteX73" fmla="*/ 1393031 w 3308032"/>
              <a:gd name="connsiteY73" fmla="*/ 191643 h 1458087"/>
              <a:gd name="connsiteX74" fmla="*/ 1304068 w 3308032"/>
              <a:gd name="connsiteY74" fmla="*/ 191643 h 1458087"/>
              <a:gd name="connsiteX75" fmla="*/ 1304068 w 3308032"/>
              <a:gd name="connsiteY75" fmla="*/ 572643 h 1458087"/>
              <a:gd name="connsiteX76" fmla="*/ 1393031 w 3308032"/>
              <a:gd name="connsiteY76" fmla="*/ 572643 h 1458087"/>
              <a:gd name="connsiteX77" fmla="*/ 1393031 w 3308032"/>
              <a:gd name="connsiteY77" fmla="*/ 384334 h 1458087"/>
              <a:gd name="connsiteX78" fmla="*/ 1621917 w 3308032"/>
              <a:gd name="connsiteY78" fmla="*/ 528542 h 1458087"/>
              <a:gd name="connsiteX79" fmla="*/ 1568482 w 3308032"/>
              <a:gd name="connsiteY79" fmla="*/ 385286 h 1458087"/>
              <a:gd name="connsiteX80" fmla="*/ 1625060 w 3308032"/>
              <a:gd name="connsiteY80" fmla="*/ 238506 h 1458087"/>
              <a:gd name="connsiteX81" fmla="*/ 1771269 w 3308032"/>
              <a:gd name="connsiteY81" fmla="*/ 182880 h 1458087"/>
              <a:gd name="connsiteX82" fmla="*/ 1914335 w 3308032"/>
              <a:gd name="connsiteY82" fmla="*/ 237554 h 1458087"/>
              <a:gd name="connsiteX83" fmla="*/ 1966627 w 3308032"/>
              <a:gd name="connsiteY83" fmla="*/ 378905 h 1458087"/>
              <a:gd name="connsiteX84" fmla="*/ 1911572 w 3308032"/>
              <a:gd name="connsiteY84" fmla="*/ 524542 h 1458087"/>
              <a:gd name="connsiteX85" fmla="*/ 1766126 w 3308032"/>
              <a:gd name="connsiteY85" fmla="*/ 581692 h 1458087"/>
              <a:gd name="connsiteX86" fmla="*/ 1621917 w 3308032"/>
              <a:gd name="connsiteY86" fmla="*/ 528447 h 1458087"/>
              <a:gd name="connsiteX87" fmla="*/ 1659350 w 3308032"/>
              <a:gd name="connsiteY87" fmla="*/ 383477 h 1458087"/>
              <a:gd name="connsiteX88" fmla="*/ 1688973 w 3308032"/>
              <a:gd name="connsiteY88" fmla="*/ 476155 h 1458087"/>
              <a:gd name="connsiteX89" fmla="*/ 1769555 w 3308032"/>
              <a:gd name="connsiteY89" fmla="*/ 509969 h 1458087"/>
              <a:gd name="connsiteX90" fmla="*/ 1847850 w 3308032"/>
              <a:gd name="connsiteY90" fmla="*/ 475012 h 1458087"/>
              <a:gd name="connsiteX91" fmla="*/ 1875568 w 3308032"/>
              <a:gd name="connsiteY91" fmla="*/ 381286 h 1458087"/>
              <a:gd name="connsiteX92" fmla="*/ 1847660 w 3308032"/>
              <a:gd name="connsiteY92" fmla="*/ 289750 h 1458087"/>
              <a:gd name="connsiteX93" fmla="*/ 1769174 w 3308032"/>
              <a:gd name="connsiteY93" fmla="*/ 255175 h 1458087"/>
              <a:gd name="connsiteX94" fmla="*/ 1689354 w 3308032"/>
              <a:gd name="connsiteY94" fmla="*/ 290894 h 1458087"/>
              <a:gd name="connsiteX95" fmla="*/ 1659446 w 3308032"/>
              <a:gd name="connsiteY95" fmla="*/ 383572 h 1458087"/>
              <a:gd name="connsiteX96" fmla="*/ 2267426 w 3308032"/>
              <a:gd name="connsiteY96" fmla="*/ 547878 h 1458087"/>
              <a:gd name="connsiteX97" fmla="*/ 2308003 w 3308032"/>
              <a:gd name="connsiteY97" fmla="*/ 458915 h 1458087"/>
              <a:gd name="connsiteX98" fmla="*/ 2276761 w 3308032"/>
              <a:gd name="connsiteY98" fmla="*/ 380048 h 1458087"/>
              <a:gd name="connsiteX99" fmla="*/ 2182273 w 3308032"/>
              <a:gd name="connsiteY99" fmla="*/ 339471 h 1458087"/>
              <a:gd name="connsiteX100" fmla="*/ 2127028 w 3308032"/>
              <a:gd name="connsiteY100" fmla="*/ 321278 h 1458087"/>
              <a:gd name="connsiteX101" fmla="*/ 2112359 w 3308032"/>
              <a:gd name="connsiteY101" fmla="*/ 292227 h 1458087"/>
              <a:gd name="connsiteX102" fmla="*/ 2126456 w 3308032"/>
              <a:gd name="connsiteY102" fmla="*/ 261366 h 1458087"/>
              <a:gd name="connsiteX103" fmla="*/ 2167795 w 3308032"/>
              <a:gd name="connsiteY103" fmla="*/ 249460 h 1458087"/>
              <a:gd name="connsiteX104" fmla="*/ 2211515 w 3308032"/>
              <a:gd name="connsiteY104" fmla="*/ 258413 h 1458087"/>
              <a:gd name="connsiteX105" fmla="*/ 2247043 w 3308032"/>
              <a:gd name="connsiteY105" fmla="*/ 285179 h 1458087"/>
              <a:gd name="connsiteX106" fmla="*/ 2298764 w 3308032"/>
              <a:gd name="connsiteY106" fmla="*/ 238316 h 1458087"/>
              <a:gd name="connsiteX107" fmla="*/ 2243328 w 3308032"/>
              <a:gd name="connsiteY107" fmla="*/ 196596 h 1458087"/>
              <a:gd name="connsiteX108" fmla="*/ 2170367 w 3308032"/>
              <a:gd name="connsiteY108" fmla="*/ 182785 h 1458087"/>
              <a:gd name="connsiteX109" fmla="*/ 2069211 w 3308032"/>
              <a:gd name="connsiteY109" fmla="*/ 214598 h 1458087"/>
              <a:gd name="connsiteX110" fmla="*/ 2029015 w 3308032"/>
              <a:gd name="connsiteY110" fmla="*/ 302228 h 1458087"/>
              <a:gd name="connsiteX111" fmla="*/ 2058638 w 3308032"/>
              <a:gd name="connsiteY111" fmla="*/ 375380 h 1458087"/>
              <a:gd name="connsiteX112" fmla="*/ 2163032 w 3308032"/>
              <a:gd name="connsiteY112" fmla="*/ 417957 h 1458087"/>
              <a:gd name="connsiteX113" fmla="*/ 2208943 w 3308032"/>
              <a:gd name="connsiteY113" fmla="*/ 435959 h 1458087"/>
              <a:gd name="connsiteX114" fmla="*/ 2224373 w 3308032"/>
              <a:gd name="connsiteY114" fmla="*/ 467011 h 1458087"/>
              <a:gd name="connsiteX115" fmla="*/ 2207990 w 3308032"/>
              <a:gd name="connsiteY115" fmla="*/ 502158 h 1458087"/>
              <a:gd name="connsiteX116" fmla="*/ 2162271 w 3308032"/>
              <a:gd name="connsiteY116" fmla="*/ 514636 h 1458087"/>
              <a:gd name="connsiteX117" fmla="*/ 2112645 w 3308032"/>
              <a:gd name="connsiteY117" fmla="*/ 502920 h 1458087"/>
              <a:gd name="connsiteX118" fmla="*/ 2068163 w 3308032"/>
              <a:gd name="connsiteY118" fmla="*/ 463677 h 1458087"/>
              <a:gd name="connsiteX119" fmla="*/ 2014633 w 3308032"/>
              <a:gd name="connsiteY119" fmla="*/ 511683 h 1458087"/>
              <a:gd name="connsiteX120" fmla="*/ 2074926 w 3308032"/>
              <a:gd name="connsiteY120" fmla="*/ 563785 h 1458087"/>
              <a:gd name="connsiteX121" fmla="*/ 2161604 w 3308032"/>
              <a:gd name="connsiteY121" fmla="*/ 581692 h 1458087"/>
              <a:gd name="connsiteX122" fmla="*/ 2267617 w 3308032"/>
              <a:gd name="connsiteY122" fmla="*/ 547878 h 1458087"/>
              <a:gd name="connsiteX123" fmla="*/ 2717292 w 3308032"/>
              <a:gd name="connsiteY123" fmla="*/ 237554 h 1458087"/>
              <a:gd name="connsiteX124" fmla="*/ 2769584 w 3308032"/>
              <a:gd name="connsiteY124" fmla="*/ 378905 h 1458087"/>
              <a:gd name="connsiteX125" fmla="*/ 2714530 w 3308032"/>
              <a:gd name="connsiteY125" fmla="*/ 524542 h 1458087"/>
              <a:gd name="connsiteX126" fmla="*/ 2569083 w 3308032"/>
              <a:gd name="connsiteY126" fmla="*/ 581692 h 1458087"/>
              <a:gd name="connsiteX127" fmla="*/ 2424875 w 3308032"/>
              <a:gd name="connsiteY127" fmla="*/ 528447 h 1458087"/>
              <a:gd name="connsiteX128" fmla="*/ 2371439 w 3308032"/>
              <a:gd name="connsiteY128" fmla="*/ 385191 h 1458087"/>
              <a:gd name="connsiteX129" fmla="*/ 2428018 w 3308032"/>
              <a:gd name="connsiteY129" fmla="*/ 238411 h 1458087"/>
              <a:gd name="connsiteX130" fmla="*/ 2574227 w 3308032"/>
              <a:gd name="connsiteY130" fmla="*/ 182785 h 1458087"/>
              <a:gd name="connsiteX131" fmla="*/ 2717292 w 3308032"/>
              <a:gd name="connsiteY131" fmla="*/ 237458 h 1458087"/>
              <a:gd name="connsiteX132" fmla="*/ 2678430 w 3308032"/>
              <a:gd name="connsiteY132" fmla="*/ 381191 h 1458087"/>
              <a:gd name="connsiteX133" fmla="*/ 2650522 w 3308032"/>
              <a:gd name="connsiteY133" fmla="*/ 289655 h 1458087"/>
              <a:gd name="connsiteX134" fmla="*/ 2572036 w 3308032"/>
              <a:gd name="connsiteY134" fmla="*/ 255079 h 1458087"/>
              <a:gd name="connsiteX135" fmla="*/ 2492216 w 3308032"/>
              <a:gd name="connsiteY135" fmla="*/ 290798 h 1458087"/>
              <a:gd name="connsiteX136" fmla="*/ 2462308 w 3308032"/>
              <a:gd name="connsiteY136" fmla="*/ 383477 h 1458087"/>
              <a:gd name="connsiteX137" fmla="*/ 2491931 w 3308032"/>
              <a:gd name="connsiteY137" fmla="*/ 476155 h 1458087"/>
              <a:gd name="connsiteX138" fmla="*/ 2572512 w 3308032"/>
              <a:gd name="connsiteY138" fmla="*/ 509969 h 1458087"/>
              <a:gd name="connsiteX139" fmla="*/ 2650808 w 3308032"/>
              <a:gd name="connsiteY139" fmla="*/ 475012 h 1458087"/>
              <a:gd name="connsiteX140" fmla="*/ 2678525 w 3308032"/>
              <a:gd name="connsiteY140" fmla="*/ 381286 h 1458087"/>
              <a:gd name="connsiteX141" fmla="*/ 3280410 w 3308032"/>
              <a:gd name="connsiteY141" fmla="*/ 494729 h 1458087"/>
              <a:gd name="connsiteX142" fmla="*/ 3257360 w 3308032"/>
              <a:gd name="connsiteY142" fmla="*/ 507397 h 1458087"/>
              <a:gd name="connsiteX143" fmla="*/ 3236500 w 3308032"/>
              <a:gd name="connsiteY143" fmla="*/ 511112 h 1458087"/>
              <a:gd name="connsiteX144" fmla="*/ 3205258 w 3308032"/>
              <a:gd name="connsiteY144" fmla="*/ 497872 h 1458087"/>
              <a:gd name="connsiteX145" fmla="*/ 3194114 w 3308032"/>
              <a:gd name="connsiteY145" fmla="*/ 456724 h 1458087"/>
              <a:gd name="connsiteX146" fmla="*/ 3194114 w 3308032"/>
              <a:gd name="connsiteY146" fmla="*/ 260985 h 1458087"/>
              <a:gd name="connsiteX147" fmla="*/ 3291269 w 3308032"/>
              <a:gd name="connsiteY147" fmla="*/ 260985 h 1458087"/>
              <a:gd name="connsiteX148" fmla="*/ 3291269 w 3308032"/>
              <a:gd name="connsiteY148" fmla="*/ 191738 h 1458087"/>
              <a:gd name="connsiteX149" fmla="*/ 3194114 w 3308032"/>
              <a:gd name="connsiteY149" fmla="*/ 191738 h 1458087"/>
              <a:gd name="connsiteX150" fmla="*/ 3194114 w 3308032"/>
              <a:gd name="connsiteY150" fmla="*/ 82677 h 1458087"/>
              <a:gd name="connsiteX151" fmla="*/ 3105150 w 3308032"/>
              <a:gd name="connsiteY151" fmla="*/ 98298 h 1458087"/>
              <a:gd name="connsiteX152" fmla="*/ 3105150 w 3308032"/>
              <a:gd name="connsiteY152" fmla="*/ 191643 h 1458087"/>
              <a:gd name="connsiteX153" fmla="*/ 2957227 w 3308032"/>
              <a:gd name="connsiteY153" fmla="*/ 191643 h 1458087"/>
              <a:gd name="connsiteX154" fmla="*/ 2957227 w 3308032"/>
              <a:gd name="connsiteY154" fmla="*/ 130969 h 1458087"/>
              <a:gd name="connsiteX155" fmla="*/ 2970086 w 3308032"/>
              <a:gd name="connsiteY155" fmla="*/ 86297 h 1458087"/>
              <a:gd name="connsiteX156" fmla="*/ 3006757 w 3308032"/>
              <a:gd name="connsiteY156" fmla="*/ 71438 h 1458087"/>
              <a:gd name="connsiteX157" fmla="*/ 3029236 w 3308032"/>
              <a:gd name="connsiteY157" fmla="*/ 74962 h 1458087"/>
              <a:gd name="connsiteX158" fmla="*/ 3049143 w 3308032"/>
              <a:gd name="connsiteY158" fmla="*/ 84868 h 1458087"/>
              <a:gd name="connsiteX159" fmla="*/ 3085624 w 3308032"/>
              <a:gd name="connsiteY159" fmla="*/ 20479 h 1458087"/>
              <a:gd name="connsiteX160" fmla="*/ 3045429 w 3308032"/>
              <a:gd name="connsiteY160" fmla="*/ 5048 h 1458087"/>
              <a:gd name="connsiteX161" fmla="*/ 3003042 w 3308032"/>
              <a:gd name="connsiteY161" fmla="*/ 0 h 1458087"/>
              <a:gd name="connsiteX162" fmla="*/ 2903887 w 3308032"/>
              <a:gd name="connsiteY162" fmla="*/ 34957 h 1458087"/>
              <a:gd name="connsiteX163" fmla="*/ 2868740 w 3308032"/>
              <a:gd name="connsiteY163" fmla="*/ 130207 h 1458087"/>
              <a:gd name="connsiteX164" fmla="*/ 2868740 w 3308032"/>
              <a:gd name="connsiteY164" fmla="*/ 191643 h 1458087"/>
              <a:gd name="connsiteX165" fmla="*/ 2803970 w 3308032"/>
              <a:gd name="connsiteY165" fmla="*/ 191643 h 1458087"/>
              <a:gd name="connsiteX166" fmla="*/ 2803970 w 3308032"/>
              <a:gd name="connsiteY166" fmla="*/ 260890 h 1458087"/>
              <a:gd name="connsiteX167" fmla="*/ 2868740 w 3308032"/>
              <a:gd name="connsiteY167" fmla="*/ 260890 h 1458087"/>
              <a:gd name="connsiteX168" fmla="*/ 2868740 w 3308032"/>
              <a:gd name="connsiteY168" fmla="*/ 572643 h 1458087"/>
              <a:gd name="connsiteX169" fmla="*/ 2957322 w 3308032"/>
              <a:gd name="connsiteY169" fmla="*/ 572643 h 1458087"/>
              <a:gd name="connsiteX170" fmla="*/ 2957322 w 3308032"/>
              <a:gd name="connsiteY170" fmla="*/ 260890 h 1458087"/>
              <a:gd name="connsiteX171" fmla="*/ 3105246 w 3308032"/>
              <a:gd name="connsiteY171" fmla="*/ 260890 h 1458087"/>
              <a:gd name="connsiteX172" fmla="*/ 3105246 w 3308032"/>
              <a:gd name="connsiteY172" fmla="*/ 469297 h 1458087"/>
              <a:gd name="connsiteX173" fmla="*/ 3133535 w 3308032"/>
              <a:gd name="connsiteY173" fmla="*/ 553022 h 1458087"/>
              <a:gd name="connsiteX174" fmla="*/ 3218021 w 3308032"/>
              <a:gd name="connsiteY174" fmla="*/ 581692 h 1458087"/>
              <a:gd name="connsiteX175" fmla="*/ 3269171 w 3308032"/>
              <a:gd name="connsiteY175" fmla="*/ 574453 h 1458087"/>
              <a:gd name="connsiteX176" fmla="*/ 3308033 w 3308032"/>
              <a:gd name="connsiteY176" fmla="*/ 554926 h 1458087"/>
              <a:gd name="connsiteX177" fmla="*/ 3280505 w 3308032"/>
              <a:gd name="connsiteY177" fmla="*/ 494633 h 1458087"/>
              <a:gd name="connsiteX178" fmla="*/ 301181 w 3308032"/>
              <a:gd name="connsiteY178" fmla="*/ 915543 h 1458087"/>
              <a:gd name="connsiteX179" fmla="*/ 497300 w 3308032"/>
              <a:gd name="connsiteY179" fmla="*/ 1449134 h 1458087"/>
              <a:gd name="connsiteX180" fmla="*/ 399860 w 3308032"/>
              <a:gd name="connsiteY180" fmla="*/ 1449134 h 1458087"/>
              <a:gd name="connsiteX181" fmla="*/ 354139 w 3308032"/>
              <a:gd name="connsiteY181" fmla="*/ 1324166 h 1458087"/>
              <a:gd name="connsiteX182" fmla="*/ 140970 w 3308032"/>
              <a:gd name="connsiteY182" fmla="*/ 1324166 h 1458087"/>
              <a:gd name="connsiteX183" fmla="*/ 97441 w 3308032"/>
              <a:gd name="connsiteY183" fmla="*/ 1449134 h 1458087"/>
              <a:gd name="connsiteX184" fmla="*/ 0 w 3308032"/>
              <a:gd name="connsiteY184" fmla="*/ 1449134 h 1458087"/>
              <a:gd name="connsiteX185" fmla="*/ 197930 w 3308032"/>
              <a:gd name="connsiteY185" fmla="*/ 915543 h 1458087"/>
              <a:gd name="connsiteX186" fmla="*/ 301371 w 3308032"/>
              <a:gd name="connsiteY186" fmla="*/ 915543 h 1458087"/>
              <a:gd name="connsiteX187" fmla="*/ 329851 w 3308032"/>
              <a:gd name="connsiteY187" fmla="*/ 1247108 h 1458087"/>
              <a:gd name="connsiteX188" fmla="*/ 257651 w 3308032"/>
              <a:gd name="connsiteY188" fmla="*/ 1037654 h 1458087"/>
              <a:gd name="connsiteX189" fmla="*/ 252984 w 3308032"/>
              <a:gd name="connsiteY189" fmla="*/ 1022795 h 1458087"/>
              <a:gd name="connsiteX190" fmla="*/ 248317 w 3308032"/>
              <a:gd name="connsiteY190" fmla="*/ 1006412 h 1458087"/>
              <a:gd name="connsiteX191" fmla="*/ 246126 w 3308032"/>
              <a:gd name="connsiteY191" fmla="*/ 1006412 h 1458087"/>
              <a:gd name="connsiteX192" fmla="*/ 241459 w 3308032"/>
              <a:gd name="connsiteY192" fmla="*/ 1022223 h 1458087"/>
              <a:gd name="connsiteX193" fmla="*/ 236411 w 3308032"/>
              <a:gd name="connsiteY193" fmla="*/ 1037654 h 1458087"/>
              <a:gd name="connsiteX194" fmla="*/ 164973 w 3308032"/>
              <a:gd name="connsiteY194" fmla="*/ 1247108 h 1458087"/>
              <a:gd name="connsiteX195" fmla="*/ 329756 w 3308032"/>
              <a:gd name="connsiteY195" fmla="*/ 1247108 h 1458087"/>
              <a:gd name="connsiteX196" fmla="*/ 557403 w 3308032"/>
              <a:gd name="connsiteY196" fmla="*/ 1449134 h 1458087"/>
              <a:gd name="connsiteX197" fmla="*/ 648557 w 3308032"/>
              <a:gd name="connsiteY197" fmla="*/ 1449134 h 1458087"/>
              <a:gd name="connsiteX198" fmla="*/ 648557 w 3308032"/>
              <a:gd name="connsiteY198" fmla="*/ 915543 h 1458087"/>
              <a:gd name="connsiteX199" fmla="*/ 557403 w 3308032"/>
              <a:gd name="connsiteY199" fmla="*/ 915543 h 1458087"/>
              <a:gd name="connsiteX200" fmla="*/ 557403 w 3308032"/>
              <a:gd name="connsiteY200" fmla="*/ 1449134 h 1458087"/>
              <a:gd name="connsiteX201" fmla="*/ 1271778 w 3308032"/>
              <a:gd name="connsiteY201" fmla="*/ 915543 h 1458087"/>
              <a:gd name="connsiteX202" fmla="*/ 883730 w 3308032"/>
              <a:gd name="connsiteY202" fmla="*/ 915543 h 1458087"/>
              <a:gd name="connsiteX203" fmla="*/ 883730 w 3308032"/>
              <a:gd name="connsiteY203" fmla="*/ 992600 h 1458087"/>
              <a:gd name="connsiteX204" fmla="*/ 1031843 w 3308032"/>
              <a:gd name="connsiteY204" fmla="*/ 992600 h 1458087"/>
              <a:gd name="connsiteX205" fmla="*/ 1031843 w 3308032"/>
              <a:gd name="connsiteY205" fmla="*/ 1449134 h 1458087"/>
              <a:gd name="connsiteX206" fmla="*/ 1122998 w 3308032"/>
              <a:gd name="connsiteY206" fmla="*/ 1449134 h 1458087"/>
              <a:gd name="connsiteX207" fmla="*/ 1122998 w 3308032"/>
              <a:gd name="connsiteY207" fmla="*/ 992600 h 1458087"/>
              <a:gd name="connsiteX208" fmla="*/ 1271778 w 3308032"/>
              <a:gd name="connsiteY208" fmla="*/ 992600 h 1458087"/>
              <a:gd name="connsiteX209" fmla="*/ 1271778 w 3308032"/>
              <a:gd name="connsiteY209" fmla="*/ 915543 h 1458087"/>
              <a:gd name="connsiteX210" fmla="*/ 1581340 w 3308032"/>
              <a:gd name="connsiteY210" fmla="*/ 1113854 h 1458087"/>
              <a:gd name="connsiteX211" fmla="*/ 1633633 w 3308032"/>
              <a:gd name="connsiteY211" fmla="*/ 1255205 h 1458087"/>
              <a:gd name="connsiteX212" fmla="*/ 1578578 w 3308032"/>
              <a:gd name="connsiteY212" fmla="*/ 1400842 h 1458087"/>
              <a:gd name="connsiteX213" fmla="*/ 1433132 w 3308032"/>
              <a:gd name="connsiteY213" fmla="*/ 1457992 h 1458087"/>
              <a:gd name="connsiteX214" fmla="*/ 1288923 w 3308032"/>
              <a:gd name="connsiteY214" fmla="*/ 1404747 h 1458087"/>
              <a:gd name="connsiteX215" fmla="*/ 1235488 w 3308032"/>
              <a:gd name="connsiteY215" fmla="*/ 1261491 h 1458087"/>
              <a:gd name="connsiteX216" fmla="*/ 1292066 w 3308032"/>
              <a:gd name="connsiteY216" fmla="*/ 1114711 h 1458087"/>
              <a:gd name="connsiteX217" fmla="*/ 1438275 w 3308032"/>
              <a:gd name="connsiteY217" fmla="*/ 1059085 h 1458087"/>
              <a:gd name="connsiteX218" fmla="*/ 1581340 w 3308032"/>
              <a:gd name="connsiteY218" fmla="*/ 1113758 h 1458087"/>
              <a:gd name="connsiteX219" fmla="*/ 1542479 w 3308032"/>
              <a:gd name="connsiteY219" fmla="*/ 1257491 h 1458087"/>
              <a:gd name="connsiteX220" fmla="*/ 1514570 w 3308032"/>
              <a:gd name="connsiteY220" fmla="*/ 1165955 h 1458087"/>
              <a:gd name="connsiteX221" fmla="*/ 1436084 w 3308032"/>
              <a:gd name="connsiteY221" fmla="*/ 1131380 h 1458087"/>
              <a:gd name="connsiteX222" fmla="*/ 1356265 w 3308032"/>
              <a:gd name="connsiteY222" fmla="*/ 1167098 h 1458087"/>
              <a:gd name="connsiteX223" fmla="*/ 1326356 w 3308032"/>
              <a:gd name="connsiteY223" fmla="*/ 1259777 h 1458087"/>
              <a:gd name="connsiteX224" fmla="*/ 1355979 w 3308032"/>
              <a:gd name="connsiteY224" fmla="*/ 1352455 h 1458087"/>
              <a:gd name="connsiteX225" fmla="*/ 1436561 w 3308032"/>
              <a:gd name="connsiteY225" fmla="*/ 1386269 h 1458087"/>
              <a:gd name="connsiteX226" fmla="*/ 1514856 w 3308032"/>
              <a:gd name="connsiteY226" fmla="*/ 1351312 h 1458087"/>
              <a:gd name="connsiteX227" fmla="*/ 1542574 w 3308032"/>
              <a:gd name="connsiteY227" fmla="*/ 1257586 h 1458087"/>
              <a:gd name="connsiteX228" fmla="*/ 1951577 w 3308032"/>
              <a:gd name="connsiteY228" fmla="*/ 1285399 h 1458087"/>
              <a:gd name="connsiteX229" fmla="*/ 1926622 w 3308032"/>
              <a:gd name="connsiteY229" fmla="*/ 1357598 h 1458087"/>
              <a:gd name="connsiteX230" fmla="*/ 1862233 w 3308032"/>
              <a:gd name="connsiteY230" fmla="*/ 1386269 h 1458087"/>
              <a:gd name="connsiteX231" fmla="*/ 1805273 w 3308032"/>
              <a:gd name="connsiteY231" fmla="*/ 1362266 h 1458087"/>
              <a:gd name="connsiteX232" fmla="*/ 1787081 w 3308032"/>
              <a:gd name="connsiteY232" fmla="*/ 1290638 h 1458087"/>
              <a:gd name="connsiteX233" fmla="*/ 1787081 w 3308032"/>
              <a:gd name="connsiteY233" fmla="*/ 1068134 h 1458087"/>
              <a:gd name="connsiteX234" fmla="*/ 1698498 w 3308032"/>
              <a:gd name="connsiteY234" fmla="*/ 1068134 h 1458087"/>
              <a:gd name="connsiteX235" fmla="*/ 1698498 w 3308032"/>
              <a:gd name="connsiteY235" fmla="*/ 1302544 h 1458087"/>
              <a:gd name="connsiteX236" fmla="*/ 1732502 w 3308032"/>
              <a:gd name="connsiteY236" fmla="*/ 1418463 h 1458087"/>
              <a:gd name="connsiteX237" fmla="*/ 1833563 w 3308032"/>
              <a:gd name="connsiteY237" fmla="*/ 1458087 h 1458087"/>
              <a:gd name="connsiteX238" fmla="*/ 1899571 w 3308032"/>
              <a:gd name="connsiteY238" fmla="*/ 1441514 h 1458087"/>
              <a:gd name="connsiteX239" fmla="*/ 1949577 w 3308032"/>
              <a:gd name="connsiteY239" fmla="*/ 1397413 h 1458087"/>
              <a:gd name="connsiteX240" fmla="*/ 1951482 w 3308032"/>
              <a:gd name="connsiteY240" fmla="*/ 1397413 h 1458087"/>
              <a:gd name="connsiteX241" fmla="*/ 1951482 w 3308032"/>
              <a:gd name="connsiteY241" fmla="*/ 1449134 h 1458087"/>
              <a:gd name="connsiteX242" fmla="*/ 2040446 w 3308032"/>
              <a:gd name="connsiteY242" fmla="*/ 1449134 h 1458087"/>
              <a:gd name="connsiteX243" fmla="*/ 2040446 w 3308032"/>
              <a:gd name="connsiteY243" fmla="*/ 1068134 h 1458087"/>
              <a:gd name="connsiteX244" fmla="*/ 1951482 w 3308032"/>
              <a:gd name="connsiteY244" fmla="*/ 1068134 h 1458087"/>
              <a:gd name="connsiteX245" fmla="*/ 1951482 w 3308032"/>
              <a:gd name="connsiteY245" fmla="*/ 1285399 h 1458087"/>
              <a:gd name="connsiteX246" fmla="*/ 2326767 w 3308032"/>
              <a:gd name="connsiteY246" fmla="*/ 1061466 h 1458087"/>
              <a:gd name="connsiteX247" fmla="*/ 2266474 w 3308032"/>
              <a:gd name="connsiteY247" fmla="*/ 1080992 h 1458087"/>
              <a:gd name="connsiteX248" fmla="*/ 2227040 w 3308032"/>
              <a:gd name="connsiteY248" fmla="*/ 1136999 h 1458087"/>
              <a:gd name="connsiteX249" fmla="*/ 2225516 w 3308032"/>
              <a:gd name="connsiteY249" fmla="*/ 1136999 h 1458087"/>
              <a:gd name="connsiteX250" fmla="*/ 2225516 w 3308032"/>
              <a:gd name="connsiteY250" fmla="*/ 1068134 h 1458087"/>
              <a:gd name="connsiteX251" fmla="*/ 2136553 w 3308032"/>
              <a:gd name="connsiteY251" fmla="*/ 1068134 h 1458087"/>
              <a:gd name="connsiteX252" fmla="*/ 2136553 w 3308032"/>
              <a:gd name="connsiteY252" fmla="*/ 1449134 h 1458087"/>
              <a:gd name="connsiteX253" fmla="*/ 2225516 w 3308032"/>
              <a:gd name="connsiteY253" fmla="*/ 1449134 h 1458087"/>
              <a:gd name="connsiteX254" fmla="*/ 2225516 w 3308032"/>
              <a:gd name="connsiteY254" fmla="*/ 1260824 h 1458087"/>
              <a:gd name="connsiteX255" fmla="*/ 2249138 w 3308032"/>
              <a:gd name="connsiteY255" fmla="*/ 1172623 h 1458087"/>
              <a:gd name="connsiteX256" fmla="*/ 2311051 w 3308032"/>
              <a:gd name="connsiteY256" fmla="*/ 1139095 h 1458087"/>
              <a:gd name="connsiteX257" fmla="*/ 2334292 w 3308032"/>
              <a:gd name="connsiteY257" fmla="*/ 1141476 h 1458087"/>
              <a:gd name="connsiteX258" fmla="*/ 2356104 w 3308032"/>
              <a:gd name="connsiteY258" fmla="*/ 1147953 h 1458087"/>
              <a:gd name="connsiteX259" fmla="*/ 2379917 w 3308032"/>
              <a:gd name="connsiteY259" fmla="*/ 1072039 h 1458087"/>
              <a:gd name="connsiteX260" fmla="*/ 2353532 w 3308032"/>
              <a:gd name="connsiteY260" fmla="*/ 1063466 h 1458087"/>
              <a:gd name="connsiteX261" fmla="*/ 2326767 w 3308032"/>
              <a:gd name="connsiteY261" fmla="*/ 1061276 h 1458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Lst>
            <a:rect l="l" t="t" r="r" b="b"/>
            <a:pathLst>
              <a:path w="3308032" h="1458087">
                <a:moveTo>
                  <a:pt x="542449" y="193453"/>
                </a:moveTo>
                <a:cubicBezTo>
                  <a:pt x="542830" y="180404"/>
                  <a:pt x="543116" y="165640"/>
                  <a:pt x="543401" y="148971"/>
                </a:cubicBezTo>
                <a:lnTo>
                  <a:pt x="541211" y="148971"/>
                </a:lnTo>
                <a:cubicBezTo>
                  <a:pt x="539020" y="156400"/>
                  <a:pt x="536829" y="162877"/>
                  <a:pt x="534924" y="168497"/>
                </a:cubicBezTo>
                <a:cubicBezTo>
                  <a:pt x="532924" y="174117"/>
                  <a:pt x="530733" y="180023"/>
                  <a:pt x="528257" y="186214"/>
                </a:cubicBezTo>
                <a:lnTo>
                  <a:pt x="374618" y="572834"/>
                </a:lnTo>
                <a:lnTo>
                  <a:pt x="310229" y="572834"/>
                </a:lnTo>
                <a:lnTo>
                  <a:pt x="155448" y="189643"/>
                </a:lnTo>
                <a:cubicBezTo>
                  <a:pt x="153448" y="183928"/>
                  <a:pt x="151447" y="178213"/>
                  <a:pt x="149352" y="172307"/>
                </a:cubicBezTo>
                <a:cubicBezTo>
                  <a:pt x="147257" y="166497"/>
                  <a:pt x="144589" y="158687"/>
                  <a:pt x="141351" y="149066"/>
                </a:cubicBezTo>
                <a:lnTo>
                  <a:pt x="139160" y="149066"/>
                </a:lnTo>
                <a:cubicBezTo>
                  <a:pt x="139637" y="164497"/>
                  <a:pt x="140018" y="180023"/>
                  <a:pt x="140303" y="195739"/>
                </a:cubicBezTo>
                <a:cubicBezTo>
                  <a:pt x="140589" y="211455"/>
                  <a:pt x="140684" y="228410"/>
                  <a:pt x="140684" y="246507"/>
                </a:cubicBezTo>
                <a:lnTo>
                  <a:pt x="140684" y="572834"/>
                </a:lnTo>
                <a:lnTo>
                  <a:pt x="55817" y="572834"/>
                </a:lnTo>
                <a:lnTo>
                  <a:pt x="55817" y="39243"/>
                </a:lnTo>
                <a:lnTo>
                  <a:pt x="185642" y="39243"/>
                </a:lnTo>
                <a:lnTo>
                  <a:pt x="322231" y="383381"/>
                </a:lnTo>
                <a:cubicBezTo>
                  <a:pt x="327470" y="396050"/>
                  <a:pt x="331565" y="406813"/>
                  <a:pt x="334709" y="415576"/>
                </a:cubicBezTo>
                <a:cubicBezTo>
                  <a:pt x="337852" y="424339"/>
                  <a:pt x="340805" y="434150"/>
                  <a:pt x="343853" y="444817"/>
                </a:cubicBezTo>
                <a:lnTo>
                  <a:pt x="346043" y="444817"/>
                </a:lnTo>
                <a:cubicBezTo>
                  <a:pt x="350520" y="432911"/>
                  <a:pt x="354520" y="422148"/>
                  <a:pt x="358140" y="412433"/>
                </a:cubicBezTo>
                <a:cubicBezTo>
                  <a:pt x="361760" y="402717"/>
                  <a:pt x="365474" y="392716"/>
                  <a:pt x="369475" y="382334"/>
                </a:cubicBezTo>
                <a:lnTo>
                  <a:pt x="507873" y="39243"/>
                </a:lnTo>
                <a:lnTo>
                  <a:pt x="632555" y="39243"/>
                </a:lnTo>
                <a:lnTo>
                  <a:pt x="632555" y="572834"/>
                </a:lnTo>
                <a:lnTo>
                  <a:pt x="542163" y="572834"/>
                </a:lnTo>
                <a:lnTo>
                  <a:pt x="542163" y="234220"/>
                </a:lnTo>
                <a:cubicBezTo>
                  <a:pt x="542163" y="220123"/>
                  <a:pt x="542354" y="206502"/>
                  <a:pt x="542735" y="193453"/>
                </a:cubicBezTo>
                <a:close/>
                <a:moveTo>
                  <a:pt x="768001" y="14383"/>
                </a:moveTo>
                <a:cubicBezTo>
                  <a:pt x="751904" y="14383"/>
                  <a:pt x="738759" y="19431"/>
                  <a:pt x="728567" y="29623"/>
                </a:cubicBezTo>
                <a:cubicBezTo>
                  <a:pt x="718376" y="39815"/>
                  <a:pt x="713327" y="52292"/>
                  <a:pt x="713327" y="67247"/>
                </a:cubicBezTo>
                <a:cubicBezTo>
                  <a:pt x="713327" y="82201"/>
                  <a:pt x="718376" y="94488"/>
                  <a:pt x="728567" y="104966"/>
                </a:cubicBezTo>
                <a:cubicBezTo>
                  <a:pt x="738759" y="115538"/>
                  <a:pt x="751904" y="120777"/>
                  <a:pt x="768001" y="120777"/>
                </a:cubicBezTo>
                <a:cubicBezTo>
                  <a:pt x="784098" y="120777"/>
                  <a:pt x="798005" y="115729"/>
                  <a:pt x="808196" y="105537"/>
                </a:cubicBezTo>
                <a:cubicBezTo>
                  <a:pt x="818388" y="95345"/>
                  <a:pt x="823436" y="82677"/>
                  <a:pt x="823436" y="67627"/>
                </a:cubicBezTo>
                <a:cubicBezTo>
                  <a:pt x="823436" y="52578"/>
                  <a:pt x="818388" y="39815"/>
                  <a:pt x="808196" y="29718"/>
                </a:cubicBezTo>
                <a:cubicBezTo>
                  <a:pt x="798005" y="19526"/>
                  <a:pt x="784669" y="14478"/>
                  <a:pt x="768001" y="14478"/>
                </a:cubicBezTo>
                <a:close/>
                <a:moveTo>
                  <a:pt x="723329" y="572834"/>
                </a:moveTo>
                <a:lnTo>
                  <a:pt x="812292" y="572834"/>
                </a:lnTo>
                <a:lnTo>
                  <a:pt x="812292" y="191834"/>
                </a:lnTo>
                <a:lnTo>
                  <a:pt x="723329" y="191834"/>
                </a:lnTo>
                <a:lnTo>
                  <a:pt x="723329" y="572834"/>
                </a:lnTo>
                <a:close/>
                <a:moveTo>
                  <a:pt x="1079278" y="581787"/>
                </a:moveTo>
                <a:cubicBezTo>
                  <a:pt x="1112234" y="581787"/>
                  <a:pt x="1142238" y="575120"/>
                  <a:pt x="1169099" y="561689"/>
                </a:cubicBezTo>
                <a:cubicBezTo>
                  <a:pt x="1195959" y="548259"/>
                  <a:pt x="1217867" y="527876"/>
                  <a:pt x="1234726" y="500253"/>
                </a:cubicBezTo>
                <a:lnTo>
                  <a:pt x="1165860" y="461582"/>
                </a:lnTo>
                <a:cubicBezTo>
                  <a:pt x="1154716" y="478250"/>
                  <a:pt x="1142048" y="490061"/>
                  <a:pt x="1127951" y="497110"/>
                </a:cubicBezTo>
                <a:cubicBezTo>
                  <a:pt x="1113854" y="504158"/>
                  <a:pt x="1098328" y="507683"/>
                  <a:pt x="1081469" y="507683"/>
                </a:cubicBezTo>
                <a:cubicBezTo>
                  <a:pt x="1049179" y="507683"/>
                  <a:pt x="1023461" y="496919"/>
                  <a:pt x="1004126" y="475298"/>
                </a:cubicBezTo>
                <a:cubicBezTo>
                  <a:pt x="984790" y="453676"/>
                  <a:pt x="975074" y="423005"/>
                  <a:pt x="975074" y="383000"/>
                </a:cubicBezTo>
                <a:cubicBezTo>
                  <a:pt x="975074" y="342995"/>
                  <a:pt x="984885" y="311087"/>
                  <a:pt x="1004506" y="288512"/>
                </a:cubicBezTo>
                <a:cubicBezTo>
                  <a:pt x="1024128" y="265938"/>
                  <a:pt x="1048988" y="254699"/>
                  <a:pt x="1079278" y="254699"/>
                </a:cubicBezTo>
                <a:cubicBezTo>
                  <a:pt x="1096613" y="254699"/>
                  <a:pt x="1112044" y="258318"/>
                  <a:pt x="1125379" y="265462"/>
                </a:cubicBezTo>
                <a:cubicBezTo>
                  <a:pt x="1138809" y="272701"/>
                  <a:pt x="1151192" y="284798"/>
                  <a:pt x="1162622" y="301943"/>
                </a:cubicBezTo>
                <a:lnTo>
                  <a:pt x="1232535" y="267367"/>
                </a:lnTo>
                <a:cubicBezTo>
                  <a:pt x="1219105" y="239554"/>
                  <a:pt x="1199102" y="218599"/>
                  <a:pt x="1172432" y="204311"/>
                </a:cubicBezTo>
                <a:cubicBezTo>
                  <a:pt x="1145762" y="190024"/>
                  <a:pt x="1115663" y="182880"/>
                  <a:pt x="1082231" y="182880"/>
                </a:cubicBezTo>
                <a:cubicBezTo>
                  <a:pt x="1023652" y="182880"/>
                  <a:pt x="976027" y="201263"/>
                  <a:pt x="939356" y="238125"/>
                </a:cubicBezTo>
                <a:cubicBezTo>
                  <a:pt x="902589" y="274987"/>
                  <a:pt x="884301" y="325279"/>
                  <a:pt x="884301" y="389001"/>
                </a:cubicBezTo>
                <a:cubicBezTo>
                  <a:pt x="884301" y="447008"/>
                  <a:pt x="901541" y="493681"/>
                  <a:pt x="936022" y="528923"/>
                </a:cubicBezTo>
                <a:cubicBezTo>
                  <a:pt x="970502" y="564166"/>
                  <a:pt x="1018223" y="581787"/>
                  <a:pt x="1079278" y="581787"/>
                </a:cubicBezTo>
                <a:close/>
                <a:moveTo>
                  <a:pt x="1393031" y="384524"/>
                </a:moveTo>
                <a:cubicBezTo>
                  <a:pt x="1393031" y="348044"/>
                  <a:pt x="1400937" y="318707"/>
                  <a:pt x="1416653" y="296323"/>
                </a:cubicBezTo>
                <a:cubicBezTo>
                  <a:pt x="1432370" y="274034"/>
                  <a:pt x="1453039" y="262795"/>
                  <a:pt x="1478566" y="262795"/>
                </a:cubicBezTo>
                <a:cubicBezTo>
                  <a:pt x="1486757" y="262795"/>
                  <a:pt x="1494473" y="263557"/>
                  <a:pt x="1501807" y="265176"/>
                </a:cubicBezTo>
                <a:cubicBezTo>
                  <a:pt x="1509141" y="266795"/>
                  <a:pt x="1516380" y="268986"/>
                  <a:pt x="1523619" y="271653"/>
                </a:cubicBezTo>
                <a:lnTo>
                  <a:pt x="1547432" y="195739"/>
                </a:lnTo>
                <a:cubicBezTo>
                  <a:pt x="1538002" y="191548"/>
                  <a:pt x="1529239" y="188690"/>
                  <a:pt x="1521047" y="187166"/>
                </a:cubicBezTo>
                <a:cubicBezTo>
                  <a:pt x="1512856" y="185642"/>
                  <a:pt x="1503902" y="184975"/>
                  <a:pt x="1494282" y="184975"/>
                </a:cubicBezTo>
                <a:cubicBezTo>
                  <a:pt x="1471422" y="184975"/>
                  <a:pt x="1451324" y="191452"/>
                  <a:pt x="1433989" y="204502"/>
                </a:cubicBezTo>
                <a:cubicBezTo>
                  <a:pt x="1416653" y="217551"/>
                  <a:pt x="1403509" y="236220"/>
                  <a:pt x="1394555" y="260509"/>
                </a:cubicBezTo>
                <a:lnTo>
                  <a:pt x="1393031" y="260509"/>
                </a:lnTo>
                <a:lnTo>
                  <a:pt x="1393031" y="191643"/>
                </a:lnTo>
                <a:lnTo>
                  <a:pt x="1304068" y="191643"/>
                </a:lnTo>
                <a:lnTo>
                  <a:pt x="1304068" y="572643"/>
                </a:lnTo>
                <a:lnTo>
                  <a:pt x="1393031" y="572643"/>
                </a:lnTo>
                <a:lnTo>
                  <a:pt x="1393031" y="384334"/>
                </a:lnTo>
                <a:close/>
                <a:moveTo>
                  <a:pt x="1621917" y="528542"/>
                </a:moveTo>
                <a:cubicBezTo>
                  <a:pt x="1586294" y="493109"/>
                  <a:pt x="1568482" y="445294"/>
                  <a:pt x="1568482" y="385286"/>
                </a:cubicBezTo>
                <a:cubicBezTo>
                  <a:pt x="1568768" y="324517"/>
                  <a:pt x="1587532" y="275558"/>
                  <a:pt x="1625060" y="238506"/>
                </a:cubicBezTo>
                <a:cubicBezTo>
                  <a:pt x="1662494" y="201454"/>
                  <a:pt x="1711262" y="182880"/>
                  <a:pt x="1771269" y="182880"/>
                </a:cubicBezTo>
                <a:cubicBezTo>
                  <a:pt x="1831277" y="182880"/>
                  <a:pt x="1879473" y="201073"/>
                  <a:pt x="1914335" y="237554"/>
                </a:cubicBezTo>
                <a:cubicBezTo>
                  <a:pt x="1949196" y="274034"/>
                  <a:pt x="1966627" y="321183"/>
                  <a:pt x="1966627" y="378905"/>
                </a:cubicBezTo>
                <a:cubicBezTo>
                  <a:pt x="1966627" y="436626"/>
                  <a:pt x="1948244" y="486537"/>
                  <a:pt x="1911572" y="524542"/>
                </a:cubicBezTo>
                <a:cubicBezTo>
                  <a:pt x="1874901" y="562642"/>
                  <a:pt x="1826324" y="581692"/>
                  <a:pt x="1766126" y="581692"/>
                </a:cubicBezTo>
                <a:cubicBezTo>
                  <a:pt x="1705928" y="581692"/>
                  <a:pt x="1657540" y="563975"/>
                  <a:pt x="1621917" y="528447"/>
                </a:cubicBezTo>
                <a:close/>
                <a:moveTo>
                  <a:pt x="1659350" y="383477"/>
                </a:moveTo>
                <a:cubicBezTo>
                  <a:pt x="1659350" y="422720"/>
                  <a:pt x="1669256" y="453580"/>
                  <a:pt x="1688973" y="476155"/>
                </a:cubicBezTo>
                <a:cubicBezTo>
                  <a:pt x="1708690" y="498729"/>
                  <a:pt x="1735550" y="509969"/>
                  <a:pt x="1769555" y="509969"/>
                </a:cubicBezTo>
                <a:cubicBezTo>
                  <a:pt x="1803559" y="509969"/>
                  <a:pt x="1829372" y="498348"/>
                  <a:pt x="1847850" y="475012"/>
                </a:cubicBezTo>
                <a:cubicBezTo>
                  <a:pt x="1866329" y="451675"/>
                  <a:pt x="1875568" y="420434"/>
                  <a:pt x="1875568" y="381286"/>
                </a:cubicBezTo>
                <a:cubicBezTo>
                  <a:pt x="1875568" y="342138"/>
                  <a:pt x="1866233" y="312801"/>
                  <a:pt x="1847660" y="289750"/>
                </a:cubicBezTo>
                <a:cubicBezTo>
                  <a:pt x="1829086" y="266700"/>
                  <a:pt x="1802892" y="255175"/>
                  <a:pt x="1769174" y="255175"/>
                </a:cubicBezTo>
                <a:cubicBezTo>
                  <a:pt x="1735455" y="255175"/>
                  <a:pt x="1709357" y="267081"/>
                  <a:pt x="1689354" y="290894"/>
                </a:cubicBezTo>
                <a:cubicBezTo>
                  <a:pt x="1669352" y="314706"/>
                  <a:pt x="1659446" y="345567"/>
                  <a:pt x="1659446" y="383572"/>
                </a:cubicBezTo>
                <a:close/>
                <a:moveTo>
                  <a:pt x="2267426" y="547878"/>
                </a:moveTo>
                <a:cubicBezTo>
                  <a:pt x="2294477" y="525304"/>
                  <a:pt x="2308003" y="495681"/>
                  <a:pt x="2308003" y="458915"/>
                </a:cubicBezTo>
                <a:cubicBezTo>
                  <a:pt x="2308003" y="426149"/>
                  <a:pt x="2297621" y="399859"/>
                  <a:pt x="2276761" y="380048"/>
                </a:cubicBezTo>
                <a:cubicBezTo>
                  <a:pt x="2255901" y="360236"/>
                  <a:pt x="2224373" y="346710"/>
                  <a:pt x="2182273" y="339471"/>
                </a:cubicBezTo>
                <a:cubicBezTo>
                  <a:pt x="2155222" y="334232"/>
                  <a:pt x="2136839" y="328232"/>
                  <a:pt x="2127028" y="321278"/>
                </a:cubicBezTo>
                <a:cubicBezTo>
                  <a:pt x="2117217" y="314325"/>
                  <a:pt x="2112359" y="304705"/>
                  <a:pt x="2112359" y="292227"/>
                </a:cubicBezTo>
                <a:cubicBezTo>
                  <a:pt x="2112359" y="279749"/>
                  <a:pt x="2117027" y="269272"/>
                  <a:pt x="2126456" y="261366"/>
                </a:cubicBezTo>
                <a:cubicBezTo>
                  <a:pt x="2135886" y="253460"/>
                  <a:pt x="2149602" y="249460"/>
                  <a:pt x="2167795" y="249460"/>
                </a:cubicBezTo>
                <a:cubicBezTo>
                  <a:pt x="2184654" y="249460"/>
                  <a:pt x="2199227" y="252413"/>
                  <a:pt x="2211515" y="258413"/>
                </a:cubicBezTo>
                <a:cubicBezTo>
                  <a:pt x="2223802" y="264414"/>
                  <a:pt x="2235613" y="273272"/>
                  <a:pt x="2247043" y="285179"/>
                </a:cubicBezTo>
                <a:lnTo>
                  <a:pt x="2298764" y="238316"/>
                </a:lnTo>
                <a:cubicBezTo>
                  <a:pt x="2284381" y="219742"/>
                  <a:pt x="2265902" y="205835"/>
                  <a:pt x="2243328" y="196596"/>
                </a:cubicBezTo>
                <a:cubicBezTo>
                  <a:pt x="2220754" y="187452"/>
                  <a:pt x="2196465" y="182785"/>
                  <a:pt x="2170367" y="182785"/>
                </a:cubicBezTo>
                <a:cubicBezTo>
                  <a:pt x="2129695" y="182785"/>
                  <a:pt x="2095976" y="193358"/>
                  <a:pt x="2069211" y="214598"/>
                </a:cubicBezTo>
                <a:cubicBezTo>
                  <a:pt x="2042446" y="235839"/>
                  <a:pt x="2029015" y="264986"/>
                  <a:pt x="2029015" y="302228"/>
                </a:cubicBezTo>
                <a:cubicBezTo>
                  <a:pt x="2029015" y="331280"/>
                  <a:pt x="2038922" y="355664"/>
                  <a:pt x="2058638" y="375380"/>
                </a:cubicBezTo>
                <a:cubicBezTo>
                  <a:pt x="2078355" y="395097"/>
                  <a:pt x="2113121" y="409289"/>
                  <a:pt x="2163032" y="417957"/>
                </a:cubicBezTo>
                <a:cubicBezTo>
                  <a:pt x="2183321" y="421672"/>
                  <a:pt x="2198656" y="427673"/>
                  <a:pt x="2208943" y="435959"/>
                </a:cubicBezTo>
                <a:cubicBezTo>
                  <a:pt x="2219230" y="444246"/>
                  <a:pt x="2224373" y="454628"/>
                  <a:pt x="2224373" y="467011"/>
                </a:cubicBezTo>
                <a:cubicBezTo>
                  <a:pt x="2224373" y="482155"/>
                  <a:pt x="2218944" y="493871"/>
                  <a:pt x="2207990" y="502158"/>
                </a:cubicBezTo>
                <a:cubicBezTo>
                  <a:pt x="2197037" y="510445"/>
                  <a:pt x="2181797" y="514636"/>
                  <a:pt x="2162271" y="514636"/>
                </a:cubicBezTo>
                <a:cubicBezTo>
                  <a:pt x="2144935" y="514636"/>
                  <a:pt x="2128361" y="510730"/>
                  <a:pt x="2112645" y="502920"/>
                </a:cubicBezTo>
                <a:cubicBezTo>
                  <a:pt x="2096929" y="495109"/>
                  <a:pt x="2082070" y="482060"/>
                  <a:pt x="2068163" y="463677"/>
                </a:cubicBezTo>
                <a:lnTo>
                  <a:pt x="2014633" y="511683"/>
                </a:lnTo>
                <a:cubicBezTo>
                  <a:pt x="2028730" y="534543"/>
                  <a:pt x="2048828" y="551879"/>
                  <a:pt x="2074926" y="563785"/>
                </a:cubicBezTo>
                <a:cubicBezTo>
                  <a:pt x="2101025" y="575691"/>
                  <a:pt x="2129885" y="581692"/>
                  <a:pt x="2161604" y="581692"/>
                </a:cubicBezTo>
                <a:cubicBezTo>
                  <a:pt x="2205228" y="581692"/>
                  <a:pt x="2240566" y="570452"/>
                  <a:pt x="2267617" y="547878"/>
                </a:cubicBezTo>
                <a:close/>
                <a:moveTo>
                  <a:pt x="2717292" y="237554"/>
                </a:moveTo>
                <a:cubicBezTo>
                  <a:pt x="2752154" y="274034"/>
                  <a:pt x="2769584" y="321183"/>
                  <a:pt x="2769584" y="378905"/>
                </a:cubicBezTo>
                <a:cubicBezTo>
                  <a:pt x="2769584" y="436626"/>
                  <a:pt x="2751201" y="486537"/>
                  <a:pt x="2714530" y="524542"/>
                </a:cubicBezTo>
                <a:cubicBezTo>
                  <a:pt x="2677859" y="562642"/>
                  <a:pt x="2629281" y="581692"/>
                  <a:pt x="2569083" y="581692"/>
                </a:cubicBezTo>
                <a:cubicBezTo>
                  <a:pt x="2508885" y="581692"/>
                  <a:pt x="2460498" y="563975"/>
                  <a:pt x="2424875" y="528447"/>
                </a:cubicBezTo>
                <a:cubicBezTo>
                  <a:pt x="2389251" y="493014"/>
                  <a:pt x="2371439" y="445199"/>
                  <a:pt x="2371439" y="385191"/>
                </a:cubicBezTo>
                <a:cubicBezTo>
                  <a:pt x="2371725" y="324422"/>
                  <a:pt x="2390489" y="275463"/>
                  <a:pt x="2428018" y="238411"/>
                </a:cubicBezTo>
                <a:cubicBezTo>
                  <a:pt x="2465451" y="201359"/>
                  <a:pt x="2514219" y="182785"/>
                  <a:pt x="2574227" y="182785"/>
                </a:cubicBezTo>
                <a:cubicBezTo>
                  <a:pt x="2634234" y="182785"/>
                  <a:pt x="2682431" y="200977"/>
                  <a:pt x="2717292" y="237458"/>
                </a:cubicBezTo>
                <a:close/>
                <a:moveTo>
                  <a:pt x="2678430" y="381191"/>
                </a:moveTo>
                <a:cubicBezTo>
                  <a:pt x="2678430" y="343281"/>
                  <a:pt x="2669096" y="312706"/>
                  <a:pt x="2650522" y="289655"/>
                </a:cubicBezTo>
                <a:cubicBezTo>
                  <a:pt x="2631948" y="266605"/>
                  <a:pt x="2605754" y="255079"/>
                  <a:pt x="2572036" y="255079"/>
                </a:cubicBezTo>
                <a:cubicBezTo>
                  <a:pt x="2538317" y="255079"/>
                  <a:pt x="2512219" y="266986"/>
                  <a:pt x="2492216" y="290798"/>
                </a:cubicBezTo>
                <a:cubicBezTo>
                  <a:pt x="2472214" y="314611"/>
                  <a:pt x="2462308" y="345472"/>
                  <a:pt x="2462308" y="383477"/>
                </a:cubicBezTo>
                <a:cubicBezTo>
                  <a:pt x="2462308" y="421481"/>
                  <a:pt x="2472214" y="453580"/>
                  <a:pt x="2491931" y="476155"/>
                </a:cubicBezTo>
                <a:cubicBezTo>
                  <a:pt x="2511647" y="498729"/>
                  <a:pt x="2538508" y="509969"/>
                  <a:pt x="2572512" y="509969"/>
                </a:cubicBezTo>
                <a:cubicBezTo>
                  <a:pt x="2606516" y="509969"/>
                  <a:pt x="2632329" y="498348"/>
                  <a:pt x="2650808" y="475012"/>
                </a:cubicBezTo>
                <a:cubicBezTo>
                  <a:pt x="2669286" y="451675"/>
                  <a:pt x="2678525" y="420434"/>
                  <a:pt x="2678525" y="381286"/>
                </a:cubicBezTo>
                <a:close/>
                <a:moveTo>
                  <a:pt x="3280410" y="494729"/>
                </a:moveTo>
                <a:cubicBezTo>
                  <a:pt x="3272028" y="500634"/>
                  <a:pt x="3264313" y="504920"/>
                  <a:pt x="3257360" y="507397"/>
                </a:cubicBezTo>
                <a:cubicBezTo>
                  <a:pt x="3250406" y="509873"/>
                  <a:pt x="3243453" y="511112"/>
                  <a:pt x="3236500" y="511112"/>
                </a:cubicBezTo>
                <a:cubicBezTo>
                  <a:pt x="3223070" y="511112"/>
                  <a:pt x="3212687" y="506730"/>
                  <a:pt x="3205258" y="497872"/>
                </a:cubicBezTo>
                <a:cubicBezTo>
                  <a:pt x="3197829" y="489109"/>
                  <a:pt x="3194114" y="475393"/>
                  <a:pt x="3194114" y="456724"/>
                </a:cubicBezTo>
                <a:lnTo>
                  <a:pt x="3194114" y="260985"/>
                </a:lnTo>
                <a:lnTo>
                  <a:pt x="3291269" y="260985"/>
                </a:lnTo>
                <a:lnTo>
                  <a:pt x="3291269" y="191738"/>
                </a:lnTo>
                <a:lnTo>
                  <a:pt x="3194114" y="191738"/>
                </a:lnTo>
                <a:lnTo>
                  <a:pt x="3194114" y="82677"/>
                </a:lnTo>
                <a:lnTo>
                  <a:pt x="3105150" y="98298"/>
                </a:lnTo>
                <a:lnTo>
                  <a:pt x="3105150" y="191643"/>
                </a:lnTo>
                <a:lnTo>
                  <a:pt x="2957227" y="191643"/>
                </a:lnTo>
                <a:lnTo>
                  <a:pt x="2957227" y="130969"/>
                </a:lnTo>
                <a:cubicBezTo>
                  <a:pt x="2957227" y="111157"/>
                  <a:pt x="2961513" y="96202"/>
                  <a:pt x="2970086" y="86297"/>
                </a:cubicBezTo>
                <a:cubicBezTo>
                  <a:pt x="2978658" y="76391"/>
                  <a:pt x="2990850" y="71438"/>
                  <a:pt x="3006757" y="71438"/>
                </a:cubicBezTo>
                <a:cubicBezTo>
                  <a:pt x="3014948" y="71438"/>
                  <a:pt x="3022473" y="72581"/>
                  <a:pt x="3029236" y="74962"/>
                </a:cubicBezTo>
                <a:cubicBezTo>
                  <a:pt x="3036094" y="77343"/>
                  <a:pt x="3042666" y="80581"/>
                  <a:pt x="3049143" y="84868"/>
                </a:cubicBezTo>
                <a:lnTo>
                  <a:pt x="3085624" y="20479"/>
                </a:lnTo>
                <a:cubicBezTo>
                  <a:pt x="3072479" y="13525"/>
                  <a:pt x="3059049" y="8382"/>
                  <a:pt x="3045429" y="5048"/>
                </a:cubicBezTo>
                <a:cubicBezTo>
                  <a:pt x="3031808" y="1715"/>
                  <a:pt x="3017615" y="0"/>
                  <a:pt x="3003042" y="0"/>
                </a:cubicBezTo>
                <a:cubicBezTo>
                  <a:pt x="2960370" y="0"/>
                  <a:pt x="2927318" y="11621"/>
                  <a:pt x="2903887" y="34957"/>
                </a:cubicBezTo>
                <a:cubicBezTo>
                  <a:pt x="2880455" y="58293"/>
                  <a:pt x="2868740" y="90011"/>
                  <a:pt x="2868740" y="130207"/>
                </a:cubicBezTo>
                <a:lnTo>
                  <a:pt x="2868740" y="191643"/>
                </a:lnTo>
                <a:lnTo>
                  <a:pt x="2803970" y="191643"/>
                </a:lnTo>
                <a:lnTo>
                  <a:pt x="2803970" y="260890"/>
                </a:lnTo>
                <a:lnTo>
                  <a:pt x="2868740" y="260890"/>
                </a:lnTo>
                <a:lnTo>
                  <a:pt x="2868740" y="572643"/>
                </a:lnTo>
                <a:lnTo>
                  <a:pt x="2957322" y="572643"/>
                </a:lnTo>
                <a:lnTo>
                  <a:pt x="2957322" y="260890"/>
                </a:lnTo>
                <a:lnTo>
                  <a:pt x="3105246" y="260890"/>
                </a:lnTo>
                <a:lnTo>
                  <a:pt x="3105246" y="469297"/>
                </a:lnTo>
                <a:cubicBezTo>
                  <a:pt x="3105246" y="505968"/>
                  <a:pt x="3114675" y="533876"/>
                  <a:pt x="3133535" y="553022"/>
                </a:cubicBezTo>
                <a:cubicBezTo>
                  <a:pt x="3152394" y="572167"/>
                  <a:pt x="3180588" y="581692"/>
                  <a:pt x="3218021" y="581692"/>
                </a:cubicBezTo>
                <a:cubicBezTo>
                  <a:pt x="3236405" y="581692"/>
                  <a:pt x="3253454" y="579311"/>
                  <a:pt x="3269171" y="574453"/>
                </a:cubicBezTo>
                <a:cubicBezTo>
                  <a:pt x="3284887" y="569595"/>
                  <a:pt x="3297841" y="563118"/>
                  <a:pt x="3308033" y="554926"/>
                </a:cubicBezTo>
                <a:lnTo>
                  <a:pt x="3280505" y="494633"/>
                </a:lnTo>
                <a:close/>
                <a:moveTo>
                  <a:pt x="301181" y="915543"/>
                </a:moveTo>
                <a:lnTo>
                  <a:pt x="497300" y="1449134"/>
                </a:lnTo>
                <a:lnTo>
                  <a:pt x="399860" y="1449134"/>
                </a:lnTo>
                <a:lnTo>
                  <a:pt x="354139" y="1324166"/>
                </a:lnTo>
                <a:lnTo>
                  <a:pt x="140970" y="1324166"/>
                </a:lnTo>
                <a:lnTo>
                  <a:pt x="97441" y="1449134"/>
                </a:lnTo>
                <a:lnTo>
                  <a:pt x="0" y="1449134"/>
                </a:lnTo>
                <a:lnTo>
                  <a:pt x="197930" y="915543"/>
                </a:lnTo>
                <a:lnTo>
                  <a:pt x="301371" y="915543"/>
                </a:lnTo>
                <a:close/>
                <a:moveTo>
                  <a:pt x="329851" y="1247108"/>
                </a:moveTo>
                <a:lnTo>
                  <a:pt x="257651" y="1037654"/>
                </a:lnTo>
                <a:cubicBezTo>
                  <a:pt x="255937" y="1032224"/>
                  <a:pt x="254318" y="1027271"/>
                  <a:pt x="252984" y="1022795"/>
                </a:cubicBezTo>
                <a:cubicBezTo>
                  <a:pt x="251651" y="1018318"/>
                  <a:pt x="250031" y="1012888"/>
                  <a:pt x="248317" y="1006412"/>
                </a:cubicBezTo>
                <a:lnTo>
                  <a:pt x="246126" y="1006412"/>
                </a:lnTo>
                <a:cubicBezTo>
                  <a:pt x="244412" y="1012317"/>
                  <a:pt x="242792" y="1017651"/>
                  <a:pt x="241459" y="1022223"/>
                </a:cubicBezTo>
                <a:cubicBezTo>
                  <a:pt x="240125" y="1026795"/>
                  <a:pt x="238411" y="1031938"/>
                  <a:pt x="236411" y="1037654"/>
                </a:cubicBezTo>
                <a:lnTo>
                  <a:pt x="164973" y="1247108"/>
                </a:lnTo>
                <a:lnTo>
                  <a:pt x="329756" y="1247108"/>
                </a:lnTo>
                <a:close/>
                <a:moveTo>
                  <a:pt x="557403" y="1449134"/>
                </a:moveTo>
                <a:lnTo>
                  <a:pt x="648557" y="1449134"/>
                </a:lnTo>
                <a:lnTo>
                  <a:pt x="648557" y="915543"/>
                </a:lnTo>
                <a:lnTo>
                  <a:pt x="557403" y="915543"/>
                </a:lnTo>
                <a:lnTo>
                  <a:pt x="557403" y="1449134"/>
                </a:lnTo>
                <a:close/>
                <a:moveTo>
                  <a:pt x="1271778" y="915543"/>
                </a:moveTo>
                <a:lnTo>
                  <a:pt x="883730" y="915543"/>
                </a:lnTo>
                <a:lnTo>
                  <a:pt x="883730" y="992600"/>
                </a:lnTo>
                <a:lnTo>
                  <a:pt x="1031843" y="992600"/>
                </a:lnTo>
                <a:lnTo>
                  <a:pt x="1031843" y="1449134"/>
                </a:lnTo>
                <a:lnTo>
                  <a:pt x="1122998" y="1449134"/>
                </a:lnTo>
                <a:lnTo>
                  <a:pt x="1122998" y="992600"/>
                </a:lnTo>
                <a:lnTo>
                  <a:pt x="1271778" y="992600"/>
                </a:lnTo>
                <a:lnTo>
                  <a:pt x="1271778" y="915543"/>
                </a:lnTo>
                <a:close/>
                <a:moveTo>
                  <a:pt x="1581340" y="1113854"/>
                </a:moveTo>
                <a:cubicBezTo>
                  <a:pt x="1616202" y="1150334"/>
                  <a:pt x="1633633" y="1197483"/>
                  <a:pt x="1633633" y="1255205"/>
                </a:cubicBezTo>
                <a:cubicBezTo>
                  <a:pt x="1633633" y="1312926"/>
                  <a:pt x="1615250" y="1362837"/>
                  <a:pt x="1578578" y="1400842"/>
                </a:cubicBezTo>
                <a:cubicBezTo>
                  <a:pt x="1541812" y="1438942"/>
                  <a:pt x="1493330" y="1457992"/>
                  <a:pt x="1433132" y="1457992"/>
                </a:cubicBezTo>
                <a:cubicBezTo>
                  <a:pt x="1372934" y="1457992"/>
                  <a:pt x="1324547" y="1440275"/>
                  <a:pt x="1288923" y="1404747"/>
                </a:cubicBezTo>
                <a:cubicBezTo>
                  <a:pt x="1253300" y="1369314"/>
                  <a:pt x="1235488" y="1321499"/>
                  <a:pt x="1235488" y="1261491"/>
                </a:cubicBezTo>
                <a:cubicBezTo>
                  <a:pt x="1235774" y="1200722"/>
                  <a:pt x="1254538" y="1151763"/>
                  <a:pt x="1292066" y="1114711"/>
                </a:cubicBezTo>
                <a:cubicBezTo>
                  <a:pt x="1329500" y="1077659"/>
                  <a:pt x="1378268" y="1059085"/>
                  <a:pt x="1438275" y="1059085"/>
                </a:cubicBezTo>
                <a:cubicBezTo>
                  <a:pt x="1498283" y="1059085"/>
                  <a:pt x="1546479" y="1077278"/>
                  <a:pt x="1581340" y="1113758"/>
                </a:cubicBezTo>
                <a:close/>
                <a:moveTo>
                  <a:pt x="1542479" y="1257491"/>
                </a:moveTo>
                <a:cubicBezTo>
                  <a:pt x="1542479" y="1219581"/>
                  <a:pt x="1533144" y="1189006"/>
                  <a:pt x="1514570" y="1165955"/>
                </a:cubicBezTo>
                <a:cubicBezTo>
                  <a:pt x="1495997" y="1142905"/>
                  <a:pt x="1469803" y="1131380"/>
                  <a:pt x="1436084" y="1131380"/>
                </a:cubicBezTo>
                <a:cubicBezTo>
                  <a:pt x="1402366" y="1131380"/>
                  <a:pt x="1376267" y="1143286"/>
                  <a:pt x="1356265" y="1167098"/>
                </a:cubicBezTo>
                <a:cubicBezTo>
                  <a:pt x="1336262" y="1190911"/>
                  <a:pt x="1326356" y="1221772"/>
                  <a:pt x="1326356" y="1259777"/>
                </a:cubicBezTo>
                <a:cubicBezTo>
                  <a:pt x="1326356" y="1297781"/>
                  <a:pt x="1336262" y="1329881"/>
                  <a:pt x="1355979" y="1352455"/>
                </a:cubicBezTo>
                <a:cubicBezTo>
                  <a:pt x="1375696" y="1375029"/>
                  <a:pt x="1402556" y="1386269"/>
                  <a:pt x="1436561" y="1386269"/>
                </a:cubicBezTo>
                <a:cubicBezTo>
                  <a:pt x="1470565" y="1386269"/>
                  <a:pt x="1496378" y="1374648"/>
                  <a:pt x="1514856" y="1351312"/>
                </a:cubicBezTo>
                <a:cubicBezTo>
                  <a:pt x="1533335" y="1327976"/>
                  <a:pt x="1542574" y="1296734"/>
                  <a:pt x="1542574" y="1257586"/>
                </a:cubicBezTo>
                <a:close/>
                <a:moveTo>
                  <a:pt x="1951577" y="1285399"/>
                </a:moveTo>
                <a:cubicBezTo>
                  <a:pt x="1951577" y="1314450"/>
                  <a:pt x="1943290" y="1338453"/>
                  <a:pt x="1926622" y="1357598"/>
                </a:cubicBezTo>
                <a:cubicBezTo>
                  <a:pt x="1910048" y="1376744"/>
                  <a:pt x="1888522" y="1386269"/>
                  <a:pt x="1862233" y="1386269"/>
                </a:cubicBezTo>
                <a:cubicBezTo>
                  <a:pt x="1835944" y="1386269"/>
                  <a:pt x="1817465" y="1378268"/>
                  <a:pt x="1805273" y="1362266"/>
                </a:cubicBezTo>
                <a:cubicBezTo>
                  <a:pt x="1793081" y="1346264"/>
                  <a:pt x="1787081" y="1322356"/>
                  <a:pt x="1787081" y="1290638"/>
                </a:cubicBezTo>
                <a:lnTo>
                  <a:pt x="1787081" y="1068134"/>
                </a:lnTo>
                <a:lnTo>
                  <a:pt x="1698498" y="1068134"/>
                </a:lnTo>
                <a:lnTo>
                  <a:pt x="1698498" y="1302544"/>
                </a:lnTo>
                <a:cubicBezTo>
                  <a:pt x="1698498" y="1353407"/>
                  <a:pt x="1709833" y="1391984"/>
                  <a:pt x="1732502" y="1418463"/>
                </a:cubicBezTo>
                <a:cubicBezTo>
                  <a:pt x="1755172" y="1444943"/>
                  <a:pt x="1788890" y="1458087"/>
                  <a:pt x="1833563" y="1458087"/>
                </a:cubicBezTo>
                <a:cubicBezTo>
                  <a:pt x="1856423" y="1458087"/>
                  <a:pt x="1878425" y="1452563"/>
                  <a:pt x="1899571" y="1441514"/>
                </a:cubicBezTo>
                <a:cubicBezTo>
                  <a:pt x="1920716" y="1430465"/>
                  <a:pt x="1937480" y="1415796"/>
                  <a:pt x="1949577" y="1397413"/>
                </a:cubicBezTo>
                <a:lnTo>
                  <a:pt x="1951482" y="1397413"/>
                </a:lnTo>
                <a:lnTo>
                  <a:pt x="1951482" y="1449134"/>
                </a:lnTo>
                <a:lnTo>
                  <a:pt x="2040446" y="1449134"/>
                </a:lnTo>
                <a:lnTo>
                  <a:pt x="2040446" y="1068134"/>
                </a:lnTo>
                <a:lnTo>
                  <a:pt x="1951482" y="1068134"/>
                </a:lnTo>
                <a:lnTo>
                  <a:pt x="1951482" y="1285399"/>
                </a:lnTo>
                <a:close/>
                <a:moveTo>
                  <a:pt x="2326767" y="1061466"/>
                </a:moveTo>
                <a:cubicBezTo>
                  <a:pt x="2303907" y="1061466"/>
                  <a:pt x="2283809" y="1067943"/>
                  <a:pt x="2266474" y="1080992"/>
                </a:cubicBezTo>
                <a:cubicBezTo>
                  <a:pt x="2249138" y="1094042"/>
                  <a:pt x="2235994" y="1112711"/>
                  <a:pt x="2227040" y="1136999"/>
                </a:cubicBezTo>
                <a:lnTo>
                  <a:pt x="2225516" y="1136999"/>
                </a:lnTo>
                <a:lnTo>
                  <a:pt x="2225516" y="1068134"/>
                </a:lnTo>
                <a:lnTo>
                  <a:pt x="2136553" y="1068134"/>
                </a:lnTo>
                <a:lnTo>
                  <a:pt x="2136553" y="1449134"/>
                </a:lnTo>
                <a:lnTo>
                  <a:pt x="2225516" y="1449134"/>
                </a:lnTo>
                <a:lnTo>
                  <a:pt x="2225516" y="1260824"/>
                </a:lnTo>
                <a:cubicBezTo>
                  <a:pt x="2225516" y="1224344"/>
                  <a:pt x="2233422" y="1195007"/>
                  <a:pt x="2249138" y="1172623"/>
                </a:cubicBezTo>
                <a:cubicBezTo>
                  <a:pt x="2264855" y="1150334"/>
                  <a:pt x="2285524" y="1139095"/>
                  <a:pt x="2311051" y="1139095"/>
                </a:cubicBezTo>
                <a:cubicBezTo>
                  <a:pt x="2319242" y="1139095"/>
                  <a:pt x="2326958" y="1139857"/>
                  <a:pt x="2334292" y="1141476"/>
                </a:cubicBezTo>
                <a:cubicBezTo>
                  <a:pt x="2341626" y="1143095"/>
                  <a:pt x="2348865" y="1145286"/>
                  <a:pt x="2356104" y="1147953"/>
                </a:cubicBezTo>
                <a:lnTo>
                  <a:pt x="2379917" y="1072039"/>
                </a:lnTo>
                <a:cubicBezTo>
                  <a:pt x="2370487" y="1067848"/>
                  <a:pt x="2361724" y="1064990"/>
                  <a:pt x="2353532" y="1063466"/>
                </a:cubicBezTo>
                <a:cubicBezTo>
                  <a:pt x="2345341" y="1061942"/>
                  <a:pt x="2336387" y="1061276"/>
                  <a:pt x="2326767" y="1061276"/>
                </a:cubicBezTo>
                <a:close/>
              </a:path>
            </a:pathLst>
          </a:custGeom>
          <a:gradFill>
            <a:gsLst>
              <a:gs pos="0">
                <a:srgbClr val="FFFFFF"/>
              </a:gs>
              <a:gs pos="33000">
                <a:srgbClr val="FFFFFF"/>
              </a:gs>
              <a:gs pos="69000">
                <a:srgbClr val="D4EC8E"/>
              </a:gs>
            </a:gsLst>
            <a:lin ang="2700000" scaled="0"/>
          </a:gradFill>
          <a:ln w="0" cap="flat">
            <a:noFill/>
            <a:prstDash val="solid"/>
            <a:miter/>
          </a:ln>
        </p:spPr>
        <p:txBody>
          <a:bodyPr rtlCol="0" anchor="ctr"/>
          <a:lstStyle/>
          <a:p>
            <a:endParaRPr lang="en-US"/>
          </a:p>
        </p:txBody>
      </p:sp>
    </p:spTree>
    <p:extLst>
      <p:ext uri="{BB962C8B-B14F-4D97-AF65-F5344CB8AC3E}">
        <p14:creationId xmlns:p14="http://schemas.microsoft.com/office/powerpoint/2010/main" val="4193230062"/>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6D3C8DE-A151-6229-4ABB-693D018AB924}"/>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9" name="Title 1"/>
          <p:cNvSpPr>
            <a:spLocks noGrp="1"/>
          </p:cNvSpPr>
          <p:nvPr>
            <p:ph type="title" hasCustomPrompt="1"/>
          </p:nvPr>
        </p:nvSpPr>
        <p:spPr bwMode="white">
          <a:xfrm>
            <a:off x="584200" y="2425781"/>
            <a:ext cx="5577840" cy="1107996"/>
          </a:xfrm>
          <a:noFill/>
        </p:spPr>
        <p:txBody>
          <a:bodyPr vert="horz" wrap="square" lIns="0" tIns="0" rIns="0" bIns="0" rtlCol="0" anchor="b" anchorCtr="0">
            <a:spAutoFit/>
          </a:bodyPr>
          <a:lstStyle>
            <a:lvl1pPr>
              <a:defRPr lang="en-US" sz="4000" b="0" kern="1200" cap="none" spc="-50" baseline="0" dirty="0">
                <a:ln w="3175">
                  <a:noFill/>
                </a:ln>
                <a:solidFill>
                  <a:schemeClr val="tx1"/>
                </a:solidFill>
                <a:effectLst/>
                <a:latin typeface="Segoe Sans Display Semibold" pitchFamily="2" charset="0"/>
                <a:ea typeface="+mn-ea"/>
                <a:cs typeface="Segoe Sans Display Semibold" pitchFamily="2" charset="0"/>
              </a:defRPr>
            </a:lvl1pPr>
          </a:lstStyle>
          <a:p>
            <a:pPr marL="0" marR="0" lvl="0" indent="0" algn="l" defTabSz="932742" rtl="0" eaLnBrk="1" fontAlgn="auto" latinLnBrk="0" hangingPunct="1">
              <a:lnSpc>
                <a:spcPct val="90000"/>
              </a:lnSpc>
              <a:spcBef>
                <a:spcPct val="0"/>
              </a:spcBef>
              <a:spcAft>
                <a:spcPts val="0"/>
              </a:spcAft>
              <a:buClrTx/>
              <a:buSzPct val="90000"/>
              <a:buFont typeface="Wingdings" panose="05000000000000000000" pitchFamily="2" charset="2"/>
              <a:buNone/>
              <a:tabLst/>
            </a:pPr>
            <a:r>
              <a:rPr lang="en-US"/>
              <a:t>Event name or presentation title </a:t>
            </a:r>
          </a:p>
        </p:txBody>
      </p:sp>
      <p:sp>
        <p:nvSpPr>
          <p:cNvPr id="5" name="Text Placeholder 4"/>
          <p:cNvSpPr>
            <a:spLocks noGrp="1"/>
          </p:cNvSpPr>
          <p:nvPr>
            <p:ph type="body" sz="quarter" idx="12" hasCustomPrompt="1"/>
          </p:nvPr>
        </p:nvSpPr>
        <p:spPr bwMode="white">
          <a:xfrm>
            <a:off x="584200" y="3962400"/>
            <a:ext cx="5577840" cy="276999"/>
          </a:xfrm>
          <a:noFill/>
        </p:spPr>
        <p:txBody>
          <a:bodyPr wrap="square" lIns="0" tIns="0" rIns="0" bIns="0">
            <a:spAutoFit/>
          </a:bodyPr>
          <a:lstStyle>
            <a:lvl1pPr marL="0" indent="0">
              <a:spcBef>
                <a:spcPts val="0"/>
              </a:spcBef>
              <a:buNone/>
              <a:defRPr lang="en-US" sz="1800" kern="1200" spc="0" baseline="0" dirty="0">
                <a:solidFill>
                  <a:schemeClr val="tx1"/>
                </a:solidFill>
                <a:latin typeface="+mn-lt"/>
                <a:ea typeface="+mn-ea"/>
                <a:cs typeface="Segoe UI" panose="020B0502040204020203" pitchFamily="34" charset="0"/>
              </a:defRPr>
            </a:lvl1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pPr>
            <a:r>
              <a:rPr lang="en-US"/>
              <a:t>Speaker name or subtitle text</a:t>
            </a:r>
          </a:p>
        </p:txBody>
      </p:sp>
      <p:pic>
        <p:nvPicPr>
          <p:cNvPr id="7" name="MS logo white - EMF" descr="Microsoft logo white text version">
            <a:extLst>
              <a:ext uri="{FF2B5EF4-FFF2-40B4-BE49-F238E27FC236}">
                <a16:creationId xmlns:a16="http://schemas.microsoft.com/office/drawing/2014/main" id="{7402CA17-47CB-D841-851F-EAC4B87C209E}"/>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219791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3091465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Segoe Sans Display Semibold" pitchFamily="2" charset="0"/>
                <a:cs typeface="Segoe Sans Display Semibold" pitchFamily="2"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76999"/>
          </a:xfrm>
          <a:noFill/>
        </p:spPr>
        <p:txBody>
          <a:bodyPr wrap="square" lIns="0" tIns="0" rIns="0" bIns="0">
            <a:spAutoFit/>
          </a:bodyPr>
          <a:lstStyle>
            <a:lvl1pPr marL="0" indent="0">
              <a:spcBef>
                <a:spcPts val="0"/>
              </a:spcBef>
              <a:buNone/>
              <a:defRPr sz="18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74FE235F-02A3-CF25-8716-2552AE84423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070971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8414922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6461658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860430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4282074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4793915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807CBEB8-AFEF-362F-CB36-DC00FA4C6C8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1490282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20440515"/>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92566595"/>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64864217"/>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7624214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9592201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63093653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73122349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1772316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4226294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5264823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43531980"/>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65256976"/>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308441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79576568"/>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8613108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14317633"/>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2754542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339366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59409043"/>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435983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0247878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2886318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8037413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7461767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9336055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CFADFBB8-E1C1-D5AB-8154-CBA2D9EFB6B9}"/>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5689722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6313127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6747303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6231142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576101998"/>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7694826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15480499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84326624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78140108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2A446F"/>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D30A553-BFB8-57D4-AE28-9398552BB451}"/>
              </a:ext>
            </a:extLst>
          </p:cNvPr>
          <p:cNvPicPr>
            <a:picLocks noChangeAspect="1"/>
          </p:cNvPicPr>
          <p:nvPr userDrawn="1"/>
        </p:nvPicPr>
        <p:blipFill>
          <a:blip r:embed="rId2"/>
          <a:srcRect/>
          <a:stretch/>
        </p:blipFill>
        <p:spPr>
          <a:xfrm>
            <a:off x="592" y="333"/>
            <a:ext cx="12190815" cy="6857333"/>
          </a:xfrm>
          <a:prstGeom prst="rect">
            <a:avLst/>
          </a:prstGeom>
        </p:spPr>
      </p:pic>
      <p:sp>
        <p:nvSpPr>
          <p:cNvPr id="2" name="Title 1"/>
          <p:cNvSpPr>
            <a:spLocks noGrp="1"/>
          </p:cNvSpPr>
          <p:nvPr>
            <p:ph type="title" hasCustomPrompt="1"/>
          </p:nvPr>
        </p:nvSpPr>
        <p:spPr>
          <a:xfrm>
            <a:off x="585216" y="2977823"/>
            <a:ext cx="62179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091F2C"/>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21792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rgbClr val="091F2C"/>
                </a:solidFill>
                <a:latin typeface="+mn-lt"/>
              </a:defRPr>
            </a:lvl1pPr>
          </a:lstStyle>
          <a:p>
            <a:pPr lvl="0"/>
            <a:r>
              <a:rPr lang="en-US"/>
              <a:t>Speaker name</a:t>
            </a:r>
          </a:p>
        </p:txBody>
      </p:sp>
    </p:spTree>
    <p:extLst>
      <p:ext uri="{BB962C8B-B14F-4D97-AF65-F5344CB8AC3E}">
        <p14:creationId xmlns:p14="http://schemas.microsoft.com/office/powerpoint/2010/main" val="18596676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559631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theme" Target="../theme/theme1.xml"/><Relationship Id="rId5" Type="http://schemas.openxmlformats.org/officeDocument/2006/relationships/slideLayout" Target="../slideLayouts/slideLayout5.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image" Target="../media/image1.png"/><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image" Target="../media/image2.svg"/></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70.xml"/><Relationship Id="rId18" Type="http://schemas.openxmlformats.org/officeDocument/2006/relationships/slideLayout" Target="../slideLayouts/slideLayout75.xml"/><Relationship Id="rId26" Type="http://schemas.openxmlformats.org/officeDocument/2006/relationships/slideLayout" Target="../slideLayouts/slideLayout83.xml"/><Relationship Id="rId39" Type="http://schemas.openxmlformats.org/officeDocument/2006/relationships/slideLayout" Target="../slideLayouts/slideLayout96.xml"/><Relationship Id="rId21" Type="http://schemas.openxmlformats.org/officeDocument/2006/relationships/slideLayout" Target="../slideLayouts/slideLayout78.xml"/><Relationship Id="rId34" Type="http://schemas.openxmlformats.org/officeDocument/2006/relationships/slideLayout" Target="../slideLayouts/slideLayout91.xml"/><Relationship Id="rId42" Type="http://schemas.openxmlformats.org/officeDocument/2006/relationships/slideLayout" Target="../slideLayouts/slideLayout99.xml"/><Relationship Id="rId47" Type="http://schemas.openxmlformats.org/officeDocument/2006/relationships/slideLayout" Target="../slideLayouts/slideLayout104.xml"/><Relationship Id="rId50" Type="http://schemas.openxmlformats.org/officeDocument/2006/relationships/theme" Target="../theme/theme2.xml"/><Relationship Id="rId7" Type="http://schemas.openxmlformats.org/officeDocument/2006/relationships/slideLayout" Target="../slideLayouts/slideLayout64.xml"/><Relationship Id="rId2" Type="http://schemas.openxmlformats.org/officeDocument/2006/relationships/slideLayout" Target="../slideLayouts/slideLayout59.xml"/><Relationship Id="rId16" Type="http://schemas.openxmlformats.org/officeDocument/2006/relationships/slideLayout" Target="../slideLayouts/slideLayout73.xml"/><Relationship Id="rId29" Type="http://schemas.openxmlformats.org/officeDocument/2006/relationships/slideLayout" Target="../slideLayouts/slideLayout86.xml"/><Relationship Id="rId11" Type="http://schemas.openxmlformats.org/officeDocument/2006/relationships/slideLayout" Target="../slideLayouts/slideLayout68.xml"/><Relationship Id="rId24" Type="http://schemas.openxmlformats.org/officeDocument/2006/relationships/slideLayout" Target="../slideLayouts/slideLayout81.xml"/><Relationship Id="rId32" Type="http://schemas.openxmlformats.org/officeDocument/2006/relationships/slideLayout" Target="../slideLayouts/slideLayout89.xml"/><Relationship Id="rId37" Type="http://schemas.openxmlformats.org/officeDocument/2006/relationships/slideLayout" Target="../slideLayouts/slideLayout94.xml"/><Relationship Id="rId40" Type="http://schemas.openxmlformats.org/officeDocument/2006/relationships/slideLayout" Target="../slideLayouts/slideLayout97.xml"/><Relationship Id="rId45" Type="http://schemas.openxmlformats.org/officeDocument/2006/relationships/slideLayout" Target="../slideLayouts/slideLayout102.xml"/><Relationship Id="rId5" Type="http://schemas.openxmlformats.org/officeDocument/2006/relationships/slideLayout" Target="../slideLayouts/slideLayout62.xml"/><Relationship Id="rId15" Type="http://schemas.openxmlformats.org/officeDocument/2006/relationships/slideLayout" Target="../slideLayouts/slideLayout72.xml"/><Relationship Id="rId23" Type="http://schemas.openxmlformats.org/officeDocument/2006/relationships/slideLayout" Target="../slideLayouts/slideLayout80.xml"/><Relationship Id="rId28" Type="http://schemas.openxmlformats.org/officeDocument/2006/relationships/slideLayout" Target="../slideLayouts/slideLayout85.xml"/><Relationship Id="rId36" Type="http://schemas.openxmlformats.org/officeDocument/2006/relationships/slideLayout" Target="../slideLayouts/slideLayout93.xml"/><Relationship Id="rId49" Type="http://schemas.openxmlformats.org/officeDocument/2006/relationships/slideLayout" Target="../slideLayouts/slideLayout106.xml"/><Relationship Id="rId10" Type="http://schemas.openxmlformats.org/officeDocument/2006/relationships/slideLayout" Target="../slideLayouts/slideLayout67.xml"/><Relationship Id="rId19" Type="http://schemas.openxmlformats.org/officeDocument/2006/relationships/slideLayout" Target="../slideLayouts/slideLayout76.xml"/><Relationship Id="rId31" Type="http://schemas.openxmlformats.org/officeDocument/2006/relationships/slideLayout" Target="../slideLayouts/slideLayout88.xml"/><Relationship Id="rId44" Type="http://schemas.openxmlformats.org/officeDocument/2006/relationships/slideLayout" Target="../slideLayouts/slideLayout101.xml"/><Relationship Id="rId52" Type="http://schemas.openxmlformats.org/officeDocument/2006/relationships/image" Target="../media/image2.svg"/><Relationship Id="rId4" Type="http://schemas.openxmlformats.org/officeDocument/2006/relationships/slideLayout" Target="../slideLayouts/slideLayout61.xml"/><Relationship Id="rId9" Type="http://schemas.openxmlformats.org/officeDocument/2006/relationships/slideLayout" Target="../slideLayouts/slideLayout66.xml"/><Relationship Id="rId14" Type="http://schemas.openxmlformats.org/officeDocument/2006/relationships/slideLayout" Target="../slideLayouts/slideLayout71.xml"/><Relationship Id="rId22" Type="http://schemas.openxmlformats.org/officeDocument/2006/relationships/slideLayout" Target="../slideLayouts/slideLayout79.xml"/><Relationship Id="rId27" Type="http://schemas.openxmlformats.org/officeDocument/2006/relationships/slideLayout" Target="../slideLayouts/slideLayout84.xml"/><Relationship Id="rId30" Type="http://schemas.openxmlformats.org/officeDocument/2006/relationships/slideLayout" Target="../slideLayouts/slideLayout87.xml"/><Relationship Id="rId35" Type="http://schemas.openxmlformats.org/officeDocument/2006/relationships/slideLayout" Target="../slideLayouts/slideLayout92.xml"/><Relationship Id="rId43" Type="http://schemas.openxmlformats.org/officeDocument/2006/relationships/slideLayout" Target="../slideLayouts/slideLayout100.xml"/><Relationship Id="rId48" Type="http://schemas.openxmlformats.org/officeDocument/2006/relationships/slideLayout" Target="../slideLayouts/slideLayout105.xml"/><Relationship Id="rId8" Type="http://schemas.openxmlformats.org/officeDocument/2006/relationships/slideLayout" Target="../slideLayouts/slideLayout65.xml"/><Relationship Id="rId51" Type="http://schemas.openxmlformats.org/officeDocument/2006/relationships/image" Target="../media/image1.png"/><Relationship Id="rId3" Type="http://schemas.openxmlformats.org/officeDocument/2006/relationships/slideLayout" Target="../slideLayouts/slideLayout60.xml"/><Relationship Id="rId12" Type="http://schemas.openxmlformats.org/officeDocument/2006/relationships/slideLayout" Target="../slideLayouts/slideLayout69.xml"/><Relationship Id="rId17" Type="http://schemas.openxmlformats.org/officeDocument/2006/relationships/slideLayout" Target="../slideLayouts/slideLayout74.xml"/><Relationship Id="rId25" Type="http://schemas.openxmlformats.org/officeDocument/2006/relationships/slideLayout" Target="../slideLayouts/slideLayout82.xml"/><Relationship Id="rId33" Type="http://schemas.openxmlformats.org/officeDocument/2006/relationships/slideLayout" Target="../slideLayouts/slideLayout90.xml"/><Relationship Id="rId38" Type="http://schemas.openxmlformats.org/officeDocument/2006/relationships/slideLayout" Target="../slideLayouts/slideLayout95.xml"/><Relationship Id="rId46" Type="http://schemas.openxmlformats.org/officeDocument/2006/relationships/slideLayout" Target="../slideLayouts/slideLayout103.xml"/><Relationship Id="rId20" Type="http://schemas.openxmlformats.org/officeDocument/2006/relationships/slideLayout" Target="../slideLayouts/slideLayout77.xml"/><Relationship Id="rId41" Type="http://schemas.openxmlformats.org/officeDocument/2006/relationships/slideLayout" Target="../slideLayouts/slideLayout98.xml"/><Relationship Id="rId1" Type="http://schemas.openxmlformats.org/officeDocument/2006/relationships/slideLayout" Target="../slideLayouts/slideLayout58.xml"/><Relationship Id="rId6" Type="http://schemas.openxmlformats.org/officeDocument/2006/relationships/slideLayout" Target="../slideLayouts/slideLayout63.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119.xml"/><Relationship Id="rId18" Type="http://schemas.openxmlformats.org/officeDocument/2006/relationships/slideLayout" Target="../slideLayouts/slideLayout124.xml"/><Relationship Id="rId26" Type="http://schemas.openxmlformats.org/officeDocument/2006/relationships/slideLayout" Target="../slideLayouts/slideLayout132.xml"/><Relationship Id="rId39" Type="http://schemas.openxmlformats.org/officeDocument/2006/relationships/slideLayout" Target="../slideLayouts/slideLayout145.xml"/><Relationship Id="rId21" Type="http://schemas.openxmlformats.org/officeDocument/2006/relationships/slideLayout" Target="../slideLayouts/slideLayout127.xml"/><Relationship Id="rId34" Type="http://schemas.openxmlformats.org/officeDocument/2006/relationships/slideLayout" Target="../slideLayouts/slideLayout140.xml"/><Relationship Id="rId42" Type="http://schemas.openxmlformats.org/officeDocument/2006/relationships/slideLayout" Target="../slideLayouts/slideLayout148.xml"/><Relationship Id="rId47" Type="http://schemas.openxmlformats.org/officeDocument/2006/relationships/slideLayout" Target="../slideLayouts/slideLayout153.xml"/><Relationship Id="rId50" Type="http://schemas.openxmlformats.org/officeDocument/2006/relationships/slideLayout" Target="../slideLayouts/slideLayout156.xml"/><Relationship Id="rId7" Type="http://schemas.openxmlformats.org/officeDocument/2006/relationships/slideLayout" Target="../slideLayouts/slideLayout113.xml"/><Relationship Id="rId2" Type="http://schemas.openxmlformats.org/officeDocument/2006/relationships/slideLayout" Target="../slideLayouts/slideLayout108.xml"/><Relationship Id="rId16" Type="http://schemas.openxmlformats.org/officeDocument/2006/relationships/slideLayout" Target="../slideLayouts/slideLayout122.xml"/><Relationship Id="rId29" Type="http://schemas.openxmlformats.org/officeDocument/2006/relationships/slideLayout" Target="../slideLayouts/slideLayout135.xml"/><Relationship Id="rId11" Type="http://schemas.openxmlformats.org/officeDocument/2006/relationships/slideLayout" Target="../slideLayouts/slideLayout117.xml"/><Relationship Id="rId24" Type="http://schemas.openxmlformats.org/officeDocument/2006/relationships/slideLayout" Target="../slideLayouts/slideLayout130.xml"/><Relationship Id="rId32" Type="http://schemas.openxmlformats.org/officeDocument/2006/relationships/slideLayout" Target="../slideLayouts/slideLayout138.xml"/><Relationship Id="rId37" Type="http://schemas.openxmlformats.org/officeDocument/2006/relationships/slideLayout" Target="../slideLayouts/slideLayout143.xml"/><Relationship Id="rId40" Type="http://schemas.openxmlformats.org/officeDocument/2006/relationships/slideLayout" Target="../slideLayouts/slideLayout146.xml"/><Relationship Id="rId45" Type="http://schemas.openxmlformats.org/officeDocument/2006/relationships/slideLayout" Target="../slideLayouts/slideLayout151.xml"/><Relationship Id="rId53" Type="http://schemas.openxmlformats.org/officeDocument/2006/relationships/image" Target="../media/image2.svg"/><Relationship Id="rId5" Type="http://schemas.openxmlformats.org/officeDocument/2006/relationships/slideLayout" Target="../slideLayouts/slideLayout111.xml"/><Relationship Id="rId10" Type="http://schemas.openxmlformats.org/officeDocument/2006/relationships/slideLayout" Target="../slideLayouts/slideLayout116.xml"/><Relationship Id="rId19" Type="http://schemas.openxmlformats.org/officeDocument/2006/relationships/slideLayout" Target="../slideLayouts/slideLayout125.xml"/><Relationship Id="rId31" Type="http://schemas.openxmlformats.org/officeDocument/2006/relationships/slideLayout" Target="../slideLayouts/slideLayout137.xml"/><Relationship Id="rId44" Type="http://schemas.openxmlformats.org/officeDocument/2006/relationships/slideLayout" Target="../slideLayouts/slideLayout150.xml"/><Relationship Id="rId52" Type="http://schemas.openxmlformats.org/officeDocument/2006/relationships/image" Target="../media/image1.png"/><Relationship Id="rId4" Type="http://schemas.openxmlformats.org/officeDocument/2006/relationships/slideLayout" Target="../slideLayouts/slideLayout110.xml"/><Relationship Id="rId9" Type="http://schemas.openxmlformats.org/officeDocument/2006/relationships/slideLayout" Target="../slideLayouts/slideLayout115.xml"/><Relationship Id="rId14" Type="http://schemas.openxmlformats.org/officeDocument/2006/relationships/slideLayout" Target="../slideLayouts/slideLayout120.xml"/><Relationship Id="rId22" Type="http://schemas.openxmlformats.org/officeDocument/2006/relationships/slideLayout" Target="../slideLayouts/slideLayout128.xml"/><Relationship Id="rId27" Type="http://schemas.openxmlformats.org/officeDocument/2006/relationships/slideLayout" Target="../slideLayouts/slideLayout133.xml"/><Relationship Id="rId30" Type="http://schemas.openxmlformats.org/officeDocument/2006/relationships/slideLayout" Target="../slideLayouts/slideLayout136.xml"/><Relationship Id="rId35" Type="http://schemas.openxmlformats.org/officeDocument/2006/relationships/slideLayout" Target="../slideLayouts/slideLayout141.xml"/><Relationship Id="rId43" Type="http://schemas.openxmlformats.org/officeDocument/2006/relationships/slideLayout" Target="../slideLayouts/slideLayout149.xml"/><Relationship Id="rId48" Type="http://schemas.openxmlformats.org/officeDocument/2006/relationships/slideLayout" Target="../slideLayouts/slideLayout154.xml"/><Relationship Id="rId8" Type="http://schemas.openxmlformats.org/officeDocument/2006/relationships/slideLayout" Target="../slideLayouts/slideLayout114.xml"/><Relationship Id="rId51" Type="http://schemas.openxmlformats.org/officeDocument/2006/relationships/theme" Target="../theme/theme3.xml"/><Relationship Id="rId3" Type="http://schemas.openxmlformats.org/officeDocument/2006/relationships/slideLayout" Target="../slideLayouts/slideLayout109.xml"/><Relationship Id="rId12" Type="http://schemas.openxmlformats.org/officeDocument/2006/relationships/slideLayout" Target="../slideLayouts/slideLayout118.xml"/><Relationship Id="rId17" Type="http://schemas.openxmlformats.org/officeDocument/2006/relationships/slideLayout" Target="../slideLayouts/slideLayout123.xml"/><Relationship Id="rId25" Type="http://schemas.openxmlformats.org/officeDocument/2006/relationships/slideLayout" Target="../slideLayouts/slideLayout131.xml"/><Relationship Id="rId33" Type="http://schemas.openxmlformats.org/officeDocument/2006/relationships/slideLayout" Target="../slideLayouts/slideLayout139.xml"/><Relationship Id="rId38" Type="http://schemas.openxmlformats.org/officeDocument/2006/relationships/slideLayout" Target="../slideLayouts/slideLayout144.xml"/><Relationship Id="rId46" Type="http://schemas.openxmlformats.org/officeDocument/2006/relationships/slideLayout" Target="../slideLayouts/slideLayout152.xml"/><Relationship Id="rId20" Type="http://schemas.openxmlformats.org/officeDocument/2006/relationships/slideLayout" Target="../slideLayouts/slideLayout126.xml"/><Relationship Id="rId41" Type="http://schemas.openxmlformats.org/officeDocument/2006/relationships/slideLayout" Target="../slideLayouts/slideLayout147.xml"/><Relationship Id="rId1" Type="http://schemas.openxmlformats.org/officeDocument/2006/relationships/slideLayout" Target="../slideLayouts/slideLayout107.xml"/><Relationship Id="rId6" Type="http://schemas.openxmlformats.org/officeDocument/2006/relationships/slideLayout" Target="../slideLayouts/slideLayout112.xml"/><Relationship Id="rId15" Type="http://schemas.openxmlformats.org/officeDocument/2006/relationships/slideLayout" Target="../slideLayouts/slideLayout121.xml"/><Relationship Id="rId23" Type="http://schemas.openxmlformats.org/officeDocument/2006/relationships/slideLayout" Target="../slideLayouts/slideLayout129.xml"/><Relationship Id="rId28" Type="http://schemas.openxmlformats.org/officeDocument/2006/relationships/slideLayout" Target="../slideLayouts/slideLayout134.xml"/><Relationship Id="rId36" Type="http://schemas.openxmlformats.org/officeDocument/2006/relationships/slideLayout" Target="../slideLayouts/slideLayout142.xml"/><Relationship Id="rId49" Type="http://schemas.openxmlformats.org/officeDocument/2006/relationships/slideLayout" Target="../slideLayouts/slideLayout155.xml"/></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157.xml"/></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5.xml"/><Relationship Id="rId1" Type="http://schemas.openxmlformats.org/officeDocument/2006/relationships/slideLayout" Target="../slideLayouts/slideLayout158.xml"/><Relationship Id="rId4" Type="http://schemas.openxmlformats.org/officeDocument/2006/relationships/image" Target="../media/image2.svg"/></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6.xml"/><Relationship Id="rId1" Type="http://schemas.openxmlformats.org/officeDocument/2006/relationships/slideLayout" Target="../slideLayouts/slideLayout159.xml"/><Relationship Id="rId4" Type="http://schemas.openxmlformats.org/officeDocument/2006/relationships/image" Target="../media/image2.svg"/></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theme" Target="../theme/theme7.xml"/><Relationship Id="rId1" Type="http://schemas.openxmlformats.org/officeDocument/2006/relationships/slideLayout" Target="../slideLayouts/slideLayout160.xml"/><Relationship Id="rId5" Type="http://schemas.openxmlformats.org/officeDocument/2006/relationships/image" Target="../media/image2.svg"/><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59">
            <a:extLst>
              <a:ext uri="{96DAC541-7B7A-43D3-8B79-37D633B846F1}">
                <asvg:svgBlip xmlns:asvg="http://schemas.microsoft.com/office/drawing/2016/SVG/main" r:embed="rId60"/>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3418689686"/>
      </p:ext>
    </p:extLst>
  </p:cSld>
  <p:clrMap bg1="lt1" tx1="dk1" bg2="lt2" tx2="dk2" accent1="accent1" accent2="accent2" accent3="accent3" accent4="accent4" accent5="accent5" accent6="accent6" hlink="hlink" folHlink="folHlink"/>
  <p:sldLayoutIdLst>
    <p:sldLayoutId id="2147485497" r:id="rId1"/>
    <p:sldLayoutId id="2147485450" r:id="rId2"/>
    <p:sldLayoutId id="2147485451" r:id="rId3"/>
    <p:sldLayoutId id="2147485452" r:id="rId4"/>
    <p:sldLayoutId id="2147485453" r:id="rId5"/>
    <p:sldLayoutId id="2147485454" r:id="rId6"/>
    <p:sldLayoutId id="2147485455" r:id="rId7"/>
    <p:sldLayoutId id="2147485456" r:id="rId8"/>
    <p:sldLayoutId id="2147485457" r:id="rId9"/>
    <p:sldLayoutId id="2147485458" r:id="rId10"/>
    <p:sldLayoutId id="2147485459" r:id="rId11"/>
    <p:sldLayoutId id="2147485460" r:id="rId12"/>
    <p:sldLayoutId id="2147485461" r:id="rId13"/>
    <p:sldLayoutId id="2147485462" r:id="rId14"/>
    <p:sldLayoutId id="2147485463" r:id="rId15"/>
    <p:sldLayoutId id="2147485464" r:id="rId16"/>
    <p:sldLayoutId id="2147485465" r:id="rId17"/>
    <p:sldLayoutId id="2147485466" r:id="rId18"/>
    <p:sldLayoutId id="2147485467" r:id="rId19"/>
    <p:sldLayoutId id="2147485468" r:id="rId20"/>
    <p:sldLayoutId id="2147485469" r:id="rId21"/>
    <p:sldLayoutId id="2147485470" r:id="rId22"/>
    <p:sldLayoutId id="2147485471" r:id="rId23"/>
    <p:sldLayoutId id="2147485472" r:id="rId24"/>
    <p:sldLayoutId id="2147485473" r:id="rId25"/>
    <p:sldLayoutId id="2147485474" r:id="rId26"/>
    <p:sldLayoutId id="2147485475" r:id="rId27"/>
    <p:sldLayoutId id="2147485476" r:id="rId28"/>
    <p:sldLayoutId id="2147485477" r:id="rId29"/>
    <p:sldLayoutId id="2147485478" r:id="rId30"/>
    <p:sldLayoutId id="2147485479" r:id="rId31"/>
    <p:sldLayoutId id="2147485480" r:id="rId32"/>
    <p:sldLayoutId id="2147485481" r:id="rId33"/>
    <p:sldLayoutId id="2147485482" r:id="rId34"/>
    <p:sldLayoutId id="2147485483" r:id="rId35"/>
    <p:sldLayoutId id="2147485484" r:id="rId36"/>
    <p:sldLayoutId id="2147485485" r:id="rId37"/>
    <p:sldLayoutId id="2147485486" r:id="rId38"/>
    <p:sldLayoutId id="2147485487" r:id="rId39"/>
    <p:sldLayoutId id="2147485488" r:id="rId40"/>
    <p:sldLayoutId id="2147485489" r:id="rId41"/>
    <p:sldLayoutId id="2147485490" r:id="rId42"/>
    <p:sldLayoutId id="2147485491" r:id="rId43"/>
    <p:sldLayoutId id="2147485492" r:id="rId44"/>
    <p:sldLayoutId id="2147485493" r:id="rId45"/>
    <p:sldLayoutId id="2147485494" r:id="rId46"/>
    <p:sldLayoutId id="2147485495" r:id="rId47"/>
    <p:sldLayoutId id="2147485496" r:id="rId48"/>
    <p:sldLayoutId id="2147485603" r:id="rId49"/>
    <p:sldLayoutId id="2147485604" r:id="rId50"/>
    <p:sldLayoutId id="2147486072" r:id="rId51"/>
    <p:sldLayoutId id="2147486073" r:id="rId52"/>
    <p:sldLayoutId id="2147486074" r:id="rId53"/>
    <p:sldLayoutId id="2147486075" r:id="rId54"/>
    <p:sldLayoutId id="2147486076" r:id="rId55"/>
    <p:sldLayoutId id="2147486077" r:id="rId56"/>
    <p:sldLayoutId id="2147486078" r:id="rId57"/>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51">
            <a:extLst>
              <a:ext uri="{96DAC541-7B7A-43D3-8B79-37D633B846F1}">
                <asvg:svgBlip xmlns:asvg="http://schemas.microsoft.com/office/drawing/2016/SVG/main" r:embed="rId52"/>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963631770"/>
      </p:ext>
    </p:extLst>
  </p:cSld>
  <p:clrMap bg1="dk1" tx1="lt1" bg2="dk2" tx2="lt2" accent1="accent1" accent2="accent2" accent3="accent3" accent4="accent4" accent5="accent5" accent6="accent6" hlink="hlink" folHlink="folHlink"/>
  <p:sldLayoutIdLst>
    <p:sldLayoutId id="2147485601" r:id="rId1"/>
    <p:sldLayoutId id="2147485554" r:id="rId2"/>
    <p:sldLayoutId id="2147485555" r:id="rId3"/>
    <p:sldLayoutId id="2147485556" r:id="rId4"/>
    <p:sldLayoutId id="2147485557" r:id="rId5"/>
    <p:sldLayoutId id="2147485558" r:id="rId6"/>
    <p:sldLayoutId id="2147485559" r:id="rId7"/>
    <p:sldLayoutId id="2147485560" r:id="rId8"/>
    <p:sldLayoutId id="2147485561" r:id="rId9"/>
    <p:sldLayoutId id="2147485562" r:id="rId10"/>
    <p:sldLayoutId id="2147485563" r:id="rId11"/>
    <p:sldLayoutId id="2147485564" r:id="rId12"/>
    <p:sldLayoutId id="2147485565" r:id="rId13"/>
    <p:sldLayoutId id="2147485566" r:id="rId14"/>
    <p:sldLayoutId id="2147485567" r:id="rId15"/>
    <p:sldLayoutId id="2147485568" r:id="rId16"/>
    <p:sldLayoutId id="2147485569" r:id="rId17"/>
    <p:sldLayoutId id="2147485570" r:id="rId18"/>
    <p:sldLayoutId id="2147485571" r:id="rId19"/>
    <p:sldLayoutId id="2147485572" r:id="rId20"/>
    <p:sldLayoutId id="2147485573" r:id="rId21"/>
    <p:sldLayoutId id="2147485574" r:id="rId22"/>
    <p:sldLayoutId id="2147485575" r:id="rId23"/>
    <p:sldLayoutId id="2147485576" r:id="rId24"/>
    <p:sldLayoutId id="2147485577" r:id="rId25"/>
    <p:sldLayoutId id="2147485578" r:id="rId26"/>
    <p:sldLayoutId id="2147485579" r:id="rId27"/>
    <p:sldLayoutId id="2147485580" r:id="rId28"/>
    <p:sldLayoutId id="2147485581" r:id="rId29"/>
    <p:sldLayoutId id="2147485582" r:id="rId30"/>
    <p:sldLayoutId id="2147485583" r:id="rId31"/>
    <p:sldLayoutId id="2147485584" r:id="rId32"/>
    <p:sldLayoutId id="2147485585" r:id="rId33"/>
    <p:sldLayoutId id="2147485586" r:id="rId34"/>
    <p:sldLayoutId id="2147485587" r:id="rId35"/>
    <p:sldLayoutId id="2147485588" r:id="rId36"/>
    <p:sldLayoutId id="2147485589" r:id="rId37"/>
    <p:sldLayoutId id="2147485590" r:id="rId38"/>
    <p:sldLayoutId id="2147485591" r:id="rId39"/>
    <p:sldLayoutId id="2147485592" r:id="rId40"/>
    <p:sldLayoutId id="2147485593" r:id="rId41"/>
    <p:sldLayoutId id="2147485594" r:id="rId42"/>
    <p:sldLayoutId id="2147485595" r:id="rId43"/>
    <p:sldLayoutId id="2147485596" r:id="rId44"/>
    <p:sldLayoutId id="2147485597" r:id="rId45"/>
    <p:sldLayoutId id="2147485598" r:id="rId46"/>
    <p:sldLayoutId id="2147485599" r:id="rId47"/>
    <p:sldLayoutId id="2147485600" r:id="rId48"/>
    <p:sldLayoutId id="2147485602" r:id="rId49"/>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52">
            <a:extLst>
              <a:ext uri="{96DAC541-7B7A-43D3-8B79-37D633B846F1}">
                <asvg:svgBlip xmlns:asvg="http://schemas.microsoft.com/office/drawing/2016/SVG/main" r:embed="rId53"/>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3494312784"/>
      </p:ext>
    </p:extLst>
  </p:cSld>
  <p:clrMap bg1="dk1" tx1="lt1" bg2="dk2" tx2="lt2" accent1="accent1" accent2="accent2" accent3="accent3" accent4="accent4" accent5="accent5" accent6="accent6" hlink="hlink" folHlink="folHlink"/>
  <p:sldLayoutIdLst>
    <p:sldLayoutId id="2147485607" r:id="rId1"/>
    <p:sldLayoutId id="2147485608" r:id="rId2"/>
    <p:sldLayoutId id="2147485609" r:id="rId3"/>
    <p:sldLayoutId id="2147485610" r:id="rId4"/>
    <p:sldLayoutId id="2147485611" r:id="rId5"/>
    <p:sldLayoutId id="2147485612" r:id="rId6"/>
    <p:sldLayoutId id="2147485613" r:id="rId7"/>
    <p:sldLayoutId id="2147485614" r:id="rId8"/>
    <p:sldLayoutId id="2147485615" r:id="rId9"/>
    <p:sldLayoutId id="2147485616" r:id="rId10"/>
    <p:sldLayoutId id="2147485617" r:id="rId11"/>
    <p:sldLayoutId id="2147485618" r:id="rId12"/>
    <p:sldLayoutId id="2147485619" r:id="rId13"/>
    <p:sldLayoutId id="2147485620" r:id="rId14"/>
    <p:sldLayoutId id="2147485621" r:id="rId15"/>
    <p:sldLayoutId id="2147485622" r:id="rId16"/>
    <p:sldLayoutId id="2147485623" r:id="rId17"/>
    <p:sldLayoutId id="2147485624" r:id="rId18"/>
    <p:sldLayoutId id="2147485625" r:id="rId19"/>
    <p:sldLayoutId id="2147485626" r:id="rId20"/>
    <p:sldLayoutId id="2147485627" r:id="rId21"/>
    <p:sldLayoutId id="2147485628" r:id="rId22"/>
    <p:sldLayoutId id="2147485629" r:id="rId23"/>
    <p:sldLayoutId id="2147485630" r:id="rId24"/>
    <p:sldLayoutId id="2147485631" r:id="rId25"/>
    <p:sldLayoutId id="2147485632" r:id="rId26"/>
    <p:sldLayoutId id="2147485633" r:id="rId27"/>
    <p:sldLayoutId id="2147485634" r:id="rId28"/>
    <p:sldLayoutId id="2147485635" r:id="rId29"/>
    <p:sldLayoutId id="2147485636" r:id="rId30"/>
    <p:sldLayoutId id="2147485637" r:id="rId31"/>
    <p:sldLayoutId id="2147485638" r:id="rId32"/>
    <p:sldLayoutId id="2147485639" r:id="rId33"/>
    <p:sldLayoutId id="2147485640" r:id="rId34"/>
    <p:sldLayoutId id="2147485641" r:id="rId35"/>
    <p:sldLayoutId id="2147485642" r:id="rId36"/>
    <p:sldLayoutId id="2147485643" r:id="rId37"/>
    <p:sldLayoutId id="2147485644" r:id="rId38"/>
    <p:sldLayoutId id="2147485645" r:id="rId39"/>
    <p:sldLayoutId id="2147485646" r:id="rId40"/>
    <p:sldLayoutId id="2147485647" r:id="rId41"/>
    <p:sldLayoutId id="2147485648" r:id="rId42"/>
    <p:sldLayoutId id="2147485649" r:id="rId43"/>
    <p:sldLayoutId id="2147485650" r:id="rId44"/>
    <p:sldLayoutId id="2147485651" r:id="rId45"/>
    <p:sldLayoutId id="2147485652" r:id="rId46"/>
    <p:sldLayoutId id="2147485653" r:id="rId47"/>
    <p:sldLayoutId id="2147485654" r:id="rId48"/>
    <p:sldLayoutId id="2147485655" r:id="rId49"/>
    <p:sldLayoutId id="2147485656" r:id="rId50"/>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b="0" i="0">
              <a:gradFill>
                <a:gsLst>
                  <a:gs pos="0">
                    <a:srgbClr val="FFFFFF"/>
                  </a:gs>
                  <a:gs pos="100000">
                    <a:srgbClr val="FFFFFF"/>
                  </a:gs>
                </a:gsLst>
                <a:lin ang="5400000" scaled="0"/>
              </a:gradFill>
              <a:latin typeface="Segoe Sans Text" pitchFamily="2" charset="0"/>
              <a:ea typeface="Segoe UI" pitchFamily="34" charset="0"/>
              <a:cs typeface="Segoe Sans Text" pitchFamily="2"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b="0" i="0">
              <a:gradFill>
                <a:gsLst>
                  <a:gs pos="0">
                    <a:srgbClr val="FFFFFF"/>
                  </a:gs>
                  <a:gs pos="100000">
                    <a:srgbClr val="FFFFFF"/>
                  </a:gs>
                </a:gsLst>
                <a:lin ang="5400000" scaled="0"/>
              </a:gradFill>
              <a:latin typeface="Segoe Sans Text" pitchFamily="2" charset="0"/>
              <a:ea typeface="Segoe UI" pitchFamily="34" charset="0"/>
              <a:cs typeface="Segoe Sans Text" pitchFamily="2" charset="0"/>
            </a:endParaRPr>
          </a:p>
        </p:txBody>
      </p:sp>
      <p:sp>
        <p:nvSpPr>
          <p:cNvPr id="50" name="Text Placeholder 3">
            <a:extLst>
              <a:ext uri="{FF2B5EF4-FFF2-40B4-BE49-F238E27FC236}">
                <a16:creationId xmlns:a16="http://schemas.microsoft.com/office/drawing/2014/main" id="{82F42317-AD13-1C64-2F94-CC80297B169C}"/>
              </a:ext>
            </a:extLst>
          </p:cNvPr>
          <p:cNvSpPr>
            <a:spLocks noGrp="1"/>
          </p:cNvSpPr>
          <p:nvPr>
            <p:ph type="body" idx="1"/>
          </p:nvPr>
        </p:nvSpPr>
        <p:spPr>
          <a:xfrm>
            <a:off x="584200" y="1435503"/>
            <a:ext cx="11018520" cy="1400383"/>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51" name="GRID" hidden="1">
            <a:extLst>
              <a:ext uri="{FF2B5EF4-FFF2-40B4-BE49-F238E27FC236}">
                <a16:creationId xmlns:a16="http://schemas.microsoft.com/office/drawing/2014/main" id="{34E461C4-0667-0C35-3228-98017FD82325}"/>
              </a:ext>
            </a:extLst>
          </p:cNvPr>
          <p:cNvGrpSpPr/>
          <p:nvPr userDrawn="1"/>
        </p:nvGrpSpPr>
        <p:grpSpPr>
          <a:xfrm>
            <a:off x="0" y="0"/>
            <a:ext cx="12192000" cy="6858000"/>
            <a:chOff x="0" y="0"/>
            <a:chExt cx="12192000" cy="6858000"/>
          </a:xfrm>
        </p:grpSpPr>
        <p:cxnSp>
          <p:nvCxnSpPr>
            <p:cNvPr id="52" name="Straight Connector 51">
              <a:extLst>
                <a:ext uri="{FF2B5EF4-FFF2-40B4-BE49-F238E27FC236}">
                  <a16:creationId xmlns:a16="http://schemas.microsoft.com/office/drawing/2014/main" id="{BADC934D-23F7-24DF-DA08-BEED8647C31E}"/>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4B651D8E-25A1-B58B-9598-5A8422966065}"/>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AB07EE53-9283-9473-8207-DF782B094AC4}"/>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1DC5D870-4275-37F9-5E2F-AC6CB02AD5CE}"/>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32226E0C-79A0-F1D6-6F7F-BF9171D12ACD}"/>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A3F51624-73F7-B41C-75D1-49A2FE0B09DA}"/>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DB5FD0EA-DCAF-9FEA-94B4-AD26C40410F7}"/>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BCCEA043-FEA7-153C-1EE1-84DA54FC45CC}"/>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EF48A40E-B71A-D448-08EB-8A94C01AC2D8}"/>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22DA704C-4918-7420-5D28-C99391980175}"/>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A40B726C-16E4-7DE7-05E4-A46BF2935659}"/>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072B0F9E-1234-CD25-3FA7-773FFE9B718E}"/>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891C184D-2B61-C803-B22F-114E3FD8117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24C9E8B1-31B4-CFE5-EAF7-C12F90583EF6}"/>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0176893B-08AD-FD98-2169-1961BD17DFAB}"/>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A1AFBFDD-BEAD-44DE-9095-21C0402B430E}"/>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61D5E0BA-151A-147B-7A08-DE99D1B25713}"/>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8E3295D0-69FC-C8EB-0CAE-3696160B8893}"/>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E2B4FD60-EADD-5FED-F719-F17301CB1286}"/>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62AB595E-B74B-CB33-2F53-2BEEF67E6AAC}"/>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B0714933-FDFB-B2A2-07E5-4ACFE0E56D97}"/>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0B10ABBA-69D6-1325-CA6D-5DF00A4985FA}"/>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8F05DFB8-8E12-10A9-7FBB-8444BB364888}"/>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3096A70B-C0BA-DCFF-8B1A-FE9957587B5F}"/>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CD6D9D50-AEE9-0173-9EBD-26D63D6AA106}"/>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B792BC17-F8B1-F663-5537-67FB640A1CAC}"/>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81FB88C8-B103-6711-56E8-BEF86644781F}"/>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EF08A7A5-CFE8-1E97-E179-6C1C6ACCD40B}"/>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CC6ED779-2104-E72D-1B39-90FC1189FF8B}"/>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C15A26F0-D4F9-1FF2-6A81-073ED526CE78}"/>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A541F0A8-B2FD-1DCA-EA4F-3170BA770A83}"/>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0E1FEC50-7C2D-21B2-2778-4F80B6848351}"/>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9C906BB8-2690-3905-35DE-BB2E3AEF6048}"/>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6C2B3ED0-49E0-09A2-8C2D-8B4E525A91DB}"/>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86" name=".64 square" hidden="1">
            <a:extLst>
              <a:ext uri="{FF2B5EF4-FFF2-40B4-BE49-F238E27FC236}">
                <a16:creationId xmlns:a16="http://schemas.microsoft.com/office/drawing/2014/main" id="{66650E58-D3B3-4B0D-DCB9-EB501F0DFB1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b="0" i="0">
              <a:gradFill>
                <a:gsLst>
                  <a:gs pos="0">
                    <a:srgbClr val="FFFFFF"/>
                  </a:gs>
                  <a:gs pos="100000">
                    <a:srgbClr val="FFFFFF"/>
                  </a:gs>
                </a:gsLst>
                <a:lin ang="5400000" scaled="0"/>
              </a:gradFill>
              <a:latin typeface="Segoe Sans Text" pitchFamily="2" charset="0"/>
              <a:ea typeface="Segoe UI" pitchFamily="34" charset="0"/>
              <a:cs typeface="Segoe Sans Text" pitchFamily="2" charset="0"/>
            </a:endParaRPr>
          </a:p>
        </p:txBody>
      </p:sp>
      <p:sp>
        <p:nvSpPr>
          <p:cNvPr id="87" name=".32 square" hidden="1">
            <a:extLst>
              <a:ext uri="{FF2B5EF4-FFF2-40B4-BE49-F238E27FC236}">
                <a16:creationId xmlns:a16="http://schemas.microsoft.com/office/drawing/2014/main" id="{3A24154E-FD9E-71DE-640D-BF95D5440D8F}"/>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b="0" i="0">
              <a:gradFill>
                <a:gsLst>
                  <a:gs pos="0">
                    <a:srgbClr val="FFFFFF"/>
                  </a:gs>
                  <a:gs pos="100000">
                    <a:srgbClr val="FFFFFF"/>
                  </a:gs>
                </a:gsLst>
                <a:lin ang="5400000" scaled="0"/>
              </a:gradFill>
              <a:latin typeface="Segoe Sans Text" pitchFamily="2" charset="0"/>
              <a:ea typeface="Segoe UI" pitchFamily="34" charset="0"/>
              <a:cs typeface="Segoe Sans Text" pitchFamily="2" charset="0"/>
            </a:endParaRPr>
          </a:p>
        </p:txBody>
      </p:sp>
      <p:sp>
        <p:nvSpPr>
          <p:cNvPr id="5" name="Footer Placeholder 4">
            <a:extLst>
              <a:ext uri="{FF2B5EF4-FFF2-40B4-BE49-F238E27FC236}">
                <a16:creationId xmlns:a16="http://schemas.microsoft.com/office/drawing/2014/main" id="{9E292CDA-3036-7D1C-B851-7A5EB15FA1C0}"/>
              </a:ext>
            </a:extLst>
          </p:cNvPr>
          <p:cNvSpPr>
            <a:spLocks noGrp="1"/>
          </p:cNvSpPr>
          <p:nvPr>
            <p:ph type="ftr" sz="quarter" idx="3"/>
          </p:nvPr>
        </p:nvSpPr>
        <p:spPr>
          <a:xfrm>
            <a:off x="584200" y="6477356"/>
            <a:ext cx="4114800" cy="123111"/>
          </a:xfrm>
          <a:prstGeom prst="rect">
            <a:avLst/>
          </a:prstGeom>
        </p:spPr>
        <p:txBody>
          <a:bodyPr vert="horz" lIns="0" tIns="0" rIns="0" bIns="0" rtlCol="0" anchor="ctr">
            <a:spAutoFit/>
          </a:bodyPr>
          <a:lstStyle>
            <a:lvl1pPr algn="l">
              <a:defRPr sz="800" b="0" i="0">
                <a:solidFill>
                  <a:schemeClr val="tx1"/>
                </a:solidFill>
                <a:latin typeface="Segoe Sans Text" pitchFamily="2" charset="0"/>
              </a:defRPr>
            </a:lvl1pPr>
          </a:lstStyle>
          <a:p>
            <a:r>
              <a:rPr lang="en-US"/>
              <a:t>Microsoft Confidential</a:t>
            </a:r>
          </a:p>
        </p:txBody>
      </p:sp>
      <p:sp>
        <p:nvSpPr>
          <p:cNvPr id="6" name="Slide Number Placeholder 5">
            <a:extLst>
              <a:ext uri="{FF2B5EF4-FFF2-40B4-BE49-F238E27FC236}">
                <a16:creationId xmlns:a16="http://schemas.microsoft.com/office/drawing/2014/main" id="{5D5F60D1-9CD4-1377-F479-CA37B83380D2}"/>
              </a:ext>
            </a:extLst>
          </p:cNvPr>
          <p:cNvSpPr>
            <a:spLocks noGrp="1"/>
          </p:cNvSpPr>
          <p:nvPr>
            <p:ph type="sldNum" sz="quarter" idx="4"/>
          </p:nvPr>
        </p:nvSpPr>
        <p:spPr>
          <a:xfrm>
            <a:off x="8866633" y="6477356"/>
            <a:ext cx="2743200" cy="123111"/>
          </a:xfrm>
          <a:prstGeom prst="rect">
            <a:avLst/>
          </a:prstGeom>
        </p:spPr>
        <p:txBody>
          <a:bodyPr vert="horz" lIns="0" tIns="0" rIns="0" bIns="0" rtlCol="0" anchor="ctr">
            <a:spAutoFit/>
          </a:bodyPr>
          <a:lstStyle>
            <a:lvl1pPr algn="r">
              <a:defRPr sz="800" b="0" i="0">
                <a:solidFill>
                  <a:schemeClr val="tx1"/>
                </a:solidFill>
                <a:latin typeface="Segoe Sans Text" pitchFamily="2" charset="0"/>
              </a:defRPr>
            </a:lvl1pPr>
          </a:lstStyle>
          <a:p>
            <a:fld id="{F126207E-29C7-4F9F-8309-C6BAAD6BC8C8}" type="slidenum">
              <a:rPr lang="en-US" smtClean="0"/>
              <a:pPr/>
              <a:t>‹#›</a:t>
            </a:fld>
            <a:endParaRPr lang="en-US"/>
          </a:p>
        </p:txBody>
      </p:sp>
      <p:sp>
        <p:nvSpPr>
          <p:cNvPr id="8" name="TextBox 7">
            <a:extLst>
              <a:ext uri="{FF2B5EF4-FFF2-40B4-BE49-F238E27FC236}">
                <a16:creationId xmlns:a16="http://schemas.microsoft.com/office/drawing/2014/main" id="{82535F3C-873E-6FB5-1E77-57B93ABD4BAD}"/>
              </a:ext>
            </a:extLst>
          </p:cNvPr>
          <p:cNvSpPr txBox="1"/>
          <p:nvPr>
            <p:extLst>
              <p:ext uri="{1162E1C5-73C7-4A58-AE30-91384D911F3F}">
                <p184:classification xmlns:p184="http://schemas.microsoft.com/office/powerpoint/2018/4/main" val="ftr"/>
              </p:ext>
            </p:extLst>
          </p:nvPr>
        </p:nvSpPr>
        <p:spPr>
          <a:xfrm>
            <a:off x="63500" y="6642100"/>
            <a:ext cx="1828800" cy="152400"/>
          </a:xfrm>
          <a:prstGeom prst="rect">
            <a:avLst/>
          </a:prstGeom>
        </p:spPr>
        <p:txBody>
          <a:bodyPr horzOverflow="overflow" lIns="0" tIns="0" rIns="0" bIns="0">
            <a:spAutoFit/>
          </a:bodyPr>
          <a:lstStyle/>
          <a:p>
            <a:pPr algn="l"/>
            <a:r>
              <a:rPr lang="en-US" sz="1000">
                <a:solidFill>
                  <a:srgbClr val="000000"/>
                </a:solidFill>
                <a:latin typeface="Calibri" panose="020F0502020204030204" pitchFamily="34" charset="0"/>
                <a:ea typeface="Calibri" panose="020F0502020204030204" pitchFamily="34" charset="0"/>
                <a:cs typeface="Calibri" panose="020F0502020204030204" pitchFamily="34" charset="0"/>
              </a:rPr>
              <a:t>Classified as Microsoft Confidential</a:t>
            </a:r>
          </a:p>
        </p:txBody>
      </p:sp>
    </p:spTree>
    <p:extLst>
      <p:ext uri="{BB962C8B-B14F-4D97-AF65-F5344CB8AC3E}">
        <p14:creationId xmlns:p14="http://schemas.microsoft.com/office/powerpoint/2010/main" val="4159527087"/>
      </p:ext>
    </p:extLst>
  </p:cSld>
  <p:clrMap bg1="lt1" tx1="dk1" bg2="lt2" tx2="dk2" accent1="accent1" accent2="accent2" accent3="accent3" accent4="accent4" accent5="accent5" accent6="accent6" hlink="hlink" folHlink="folHlink"/>
  <p:sldLayoutIdLst>
    <p:sldLayoutId id="2147485119" r:id="rId1"/>
  </p:sldLayoutIdLst>
  <p:transition>
    <p:fade/>
  </p:transition>
  <p:hf hdr="0" dt="0"/>
  <p:txStyles>
    <p:titleStyle>
      <a:lvl1pPr algn="l" defTabSz="932742" rtl="0" eaLnBrk="1" latinLnBrk="0" hangingPunct="1">
        <a:lnSpc>
          <a:spcPct val="100000"/>
        </a:lnSpc>
        <a:spcBef>
          <a:spcPct val="0"/>
        </a:spcBef>
        <a:buNone/>
        <a:defRPr lang="en-US" sz="3600" b="1" i="0" kern="1200" cap="none" spc="-50" baseline="0" dirty="0" smtClean="0">
          <a:ln w="3175">
            <a:noFill/>
          </a:ln>
          <a:solidFill>
            <a:schemeClr val="tx1"/>
          </a:solidFill>
          <a:effectLst/>
          <a:latin typeface="Segoe Sans Text" pitchFamily="2" charset="0"/>
          <a:ea typeface="+mn-ea"/>
          <a:cs typeface="Segoe Sans Text" pitchFamily="2"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b="1" i="0" kern="1200" spc="0" baseline="0">
          <a:solidFill>
            <a:schemeClr val="tx1"/>
          </a:solidFill>
          <a:latin typeface="Segoe Sans Text Semibold" pitchFamily="2" charset="0"/>
          <a:ea typeface="+mn-ea"/>
          <a:cs typeface="Segoe Sans Text Semibold" pitchFamily="2"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b="0" i="0" kern="1200" spc="0" baseline="0">
          <a:solidFill>
            <a:schemeClr val="tx1"/>
          </a:solidFill>
          <a:latin typeface="Segoe Sans Text" pitchFamily="2" charset="0"/>
          <a:ea typeface="+mn-ea"/>
          <a:cs typeface="Segoe Sans Text" pitchFamily="2" charset="0"/>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b="0" i="0" kern="1200" spc="0" baseline="0">
          <a:solidFill>
            <a:schemeClr val="tx1"/>
          </a:solidFill>
          <a:latin typeface="Segoe Sans Text" pitchFamily="2" charset="0"/>
          <a:ea typeface="+mn-ea"/>
          <a:cs typeface="Segoe Sans Text" pitchFamily="2" charset="0"/>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b="0" i="0" kern="1200" spc="0" baseline="0">
          <a:solidFill>
            <a:schemeClr val="tx1"/>
          </a:solidFill>
          <a:latin typeface="Segoe Sans Text" pitchFamily="2" charset="0"/>
          <a:ea typeface="+mn-ea"/>
          <a:cs typeface="Segoe Sans Text" pitchFamily="2" charset="0"/>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50" b="0" i="0" kern="1200" spc="0" baseline="0">
          <a:solidFill>
            <a:schemeClr val="tx1"/>
          </a:solidFill>
          <a:latin typeface="Segoe Sans Text" pitchFamily="2" charset="0"/>
          <a:ea typeface="+mn-ea"/>
          <a:cs typeface="Segoe Sans Text" pitchFamily="2"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368">
          <p15:clr>
            <a:srgbClr val="C35EA4"/>
          </p15:clr>
        </p15:guide>
        <p15:guide id="32" pos="7313">
          <p15:clr>
            <a:srgbClr val="C35EA4"/>
          </p15:clr>
        </p15:guide>
        <p15:guide id="33" orient="horz" pos="369">
          <p15:clr>
            <a:srgbClr val="C35EA4"/>
          </p15:clr>
        </p15:guide>
        <p15:guide id="34" orient="horz" pos="3949">
          <p15:clr>
            <a:srgbClr val="C35EA4"/>
          </p15:clr>
        </p15:guide>
        <p15:guide id="35" orient="horz" pos="184">
          <p15:clr>
            <a:srgbClr val="A4A3A4"/>
          </p15:clr>
        </p15:guide>
        <p15:guide id="36" pos="185">
          <p15:clr>
            <a:srgbClr val="A4A3A4"/>
          </p15:clr>
        </p15:guide>
        <p15:guide id="37" orient="horz" pos="4135">
          <p15:clr>
            <a:srgbClr val="A4A3A4"/>
          </p15:clr>
        </p15:guide>
        <p15:guide id="38"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2830749065"/>
      </p:ext>
    </p:extLst>
  </p:cSld>
  <p:clrMap bg1="lt1" tx1="dk1" bg2="lt2" tx2="dk2" accent1="accent1" accent2="accent2" accent3="accent3" accent4="accent4" accent5="accent5" accent6="accent6" hlink="hlink" folHlink="folHlink"/>
  <p:sldLayoutIdLst>
    <p:sldLayoutId id="2147484037" r:id="rId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963631770"/>
      </p:ext>
    </p:extLst>
  </p:cSld>
  <p:clrMap bg1="dk1" tx1="lt1" bg2="dk2" tx2="lt2" accent1="accent1" accent2="accent2" accent3="accent3" accent4="accent4" accent5="accent5" accent6="accent6" hlink="hlink" folHlink="folHlink"/>
  <p:sldLayoutIdLst>
    <p:sldLayoutId id="2147486080" r:id="rId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DE17AA2-65A2-6832-B58D-72B0DF8A54D8}"/>
              </a:ext>
            </a:extLst>
          </p:cNvPr>
          <p:cNvSpPr/>
          <p:nvPr userDrawn="1"/>
        </p:nvSpPr>
        <p:spPr bwMode="auto">
          <a:xfrm>
            <a:off x="-1524"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8057" tIns="46446" rIns="58057" bIns="46446" numCol="1" spcCol="0" rtlCol="0" fromWordArt="0" anchor="t" anchorCtr="0" forceAA="0" compatLnSpc="1">
            <a:prstTxWarp prst="textNoShape">
              <a:avLst/>
            </a:prstTxWarp>
            <a:noAutofit/>
          </a:bodyPr>
          <a:lstStyle/>
          <a:p>
            <a:pPr algn="l" defTabSz="296060" fontAlgn="base">
              <a:spcBef>
                <a:spcPct val="0"/>
              </a:spcBef>
              <a:spcAft>
                <a:spcPct val="0"/>
              </a:spcAft>
            </a:pPr>
            <a:endParaRPr lang="en-US" sz="635" err="1">
              <a:solidFill>
                <a:srgbClr val="FFFFFF"/>
              </a:solidFill>
              <a:ea typeface="Segoe UI" pitchFamily="34" charset="0"/>
              <a:cs typeface="Segoe UI" pitchFamily="34" charset="0"/>
            </a:endParaRPr>
          </a:p>
        </p:txBody>
      </p:sp>
      <p:pic>
        <p:nvPicPr>
          <p:cNvPr id="6" name="Picture 5" descr="A white background with light&#10;&#10;Description automatically generated">
            <a:extLst>
              <a:ext uri="{FF2B5EF4-FFF2-40B4-BE49-F238E27FC236}">
                <a16:creationId xmlns:a16="http://schemas.microsoft.com/office/drawing/2014/main" id="{32479D5F-3262-A9FC-1EEE-4B05C080B2C1}"/>
              </a:ext>
            </a:extLst>
          </p:cNvPr>
          <p:cNvPicPr>
            <a:picLocks noChangeAspect="1"/>
          </p:cNvPicPr>
          <p:nvPr userDrawn="1"/>
        </p:nvPicPr>
        <p:blipFill>
          <a:blip r:embed="rId3">
            <a:alphaModFix amt="62000"/>
            <a:extLst>
              <a:ext uri="{28A0092B-C50C-407E-A947-70E740481C1C}">
                <a14:useLocalDpi xmlns:a14="http://schemas.microsoft.com/office/drawing/2010/main" val="0"/>
              </a:ext>
            </a:extLst>
          </a:blip>
          <a:srcRect t="12009" b="40594"/>
          <a:stretch/>
        </p:blipFill>
        <p:spPr>
          <a:xfrm>
            <a:off x="-1524" y="0"/>
            <a:ext cx="12192000" cy="6858000"/>
          </a:xfrm>
          <a:prstGeom prst="rect">
            <a:avLst/>
          </a:prstGeom>
        </p:spPr>
      </p:pic>
      <p:sp>
        <p:nvSpPr>
          <p:cNvPr id="8" name="Rectangle 7">
            <a:hlinkClick r:id="" action="ppaction://noaction"/>
            <a:extLst>
              <a:ext uri="{FF2B5EF4-FFF2-40B4-BE49-F238E27FC236}">
                <a16:creationId xmlns:a16="http://schemas.microsoft.com/office/drawing/2014/main" id="{D80FF59B-A071-E119-9633-0727CC56A818}"/>
              </a:ext>
            </a:extLst>
          </p:cNvPr>
          <p:cNvSpPr/>
          <p:nvPr userDrawn="1"/>
        </p:nvSpPr>
        <p:spPr bwMode="auto">
          <a:xfrm>
            <a:off x="-1524" y="0"/>
            <a:ext cx="12192000" cy="6858000"/>
          </a:xfrm>
          <a:prstGeom prst="rect">
            <a:avLst/>
          </a:prstGeom>
          <a:gradFill flip="none" rotWithShape="1">
            <a:gsLst>
              <a:gs pos="0">
                <a:srgbClr val="FFBAA8">
                  <a:alpha val="50000"/>
                </a:srgbClr>
              </a:gs>
              <a:gs pos="44000">
                <a:srgbClr val="CBCCCA">
                  <a:alpha val="50000"/>
                </a:srgbClr>
              </a:gs>
            </a:gsLst>
            <a:lin ang="150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8057" tIns="46446" rIns="58057" bIns="46446" numCol="1" spcCol="0" rtlCol="0" fromWordArt="0" anchor="t" anchorCtr="0" forceAA="0" compatLnSpc="1">
            <a:prstTxWarp prst="textNoShape">
              <a:avLst/>
            </a:prstTxWarp>
            <a:noAutofit/>
          </a:bodyPr>
          <a:lstStyle/>
          <a:p>
            <a:pPr marL="0" marR="0" lvl="0" indent="0" algn="l" defTabSz="296060" rtl="0" eaLnBrk="1" fontAlgn="base" latinLnBrk="0" hangingPunct="1">
              <a:lnSpc>
                <a:spcPct val="100000"/>
              </a:lnSpc>
              <a:spcBef>
                <a:spcPct val="0"/>
              </a:spcBef>
              <a:spcAft>
                <a:spcPct val="0"/>
              </a:spcAft>
              <a:buClrTx/>
              <a:buSzTx/>
              <a:buFontTx/>
              <a:buNone/>
              <a:tabLst/>
              <a:defRPr/>
            </a:pPr>
            <a:endParaRPr kumimoji="0" lang="en-US" sz="635" b="0" i="0" u="none" strike="noStrike" kern="1200" cap="none" spc="0" normalizeH="0" baseline="0" noProof="0">
              <a:ln>
                <a:noFill/>
              </a:ln>
              <a:solidFill>
                <a:srgbClr val="091F2C"/>
              </a:solidFill>
              <a:effectLst/>
              <a:uLnTx/>
              <a:uFillTx/>
              <a:latin typeface="Segoe UI"/>
              <a:ea typeface="+mn-ea"/>
              <a:cs typeface="Segoe UI" pitchFamily="34" charset="0"/>
            </a:endParaRPr>
          </a:p>
        </p:txBody>
      </p:sp>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2395746271"/>
      </p:ext>
    </p:extLst>
  </p:cSld>
  <p:clrMap bg1="lt1" tx1="dk1" bg2="lt2" tx2="dk2" accent1="accent1" accent2="accent2" accent3="accent3" accent4="accent4" accent5="accent5" accent6="accent6" hlink="hlink" folHlink="folHlink"/>
  <p:sldLayoutIdLst>
    <p:sldLayoutId id="2147485716" r:id="rId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xml"/><Relationship Id="rId1" Type="http://schemas.openxmlformats.org/officeDocument/2006/relationships/slideLayout" Target="../slideLayouts/slideLayout108.xml"/></Relationships>
</file>

<file path=ppt/slides/_rels/slide1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9.xml"/></Relationships>
</file>

<file path=ppt/slides/_rels/slide1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16.xml"/><Relationship Id="rId5" Type="http://schemas.openxmlformats.org/officeDocument/2006/relationships/hyperlink" Target="https://colab.research.google.com/drive/16W6xTJWUu6tzYtVBvq7xXw6psNiWdl-3?usp=sharing" TargetMode="External"/><Relationship Id="rId4" Type="http://schemas.openxmlformats.org/officeDocument/2006/relationships/image" Target="../media/image45.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49.xml"/></Relationships>
</file>

<file path=ppt/slides/_rels/slide1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19.xml"/></Relationships>
</file>

<file path=ppt/slides/_rels/slide1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hyperlink" Target="https://colab.research.google.com/drive/1alfoDE1z-FLbFyaNUpL9GRiepKtO1Mlf?usp=sharing#scrollTo=8vgpzKPfyuGH" TargetMode="External"/><Relationship Id="rId1" Type="http://schemas.openxmlformats.org/officeDocument/2006/relationships/slideLayout" Target="../slideLayouts/slideLayout116.xml"/><Relationship Id="rId5" Type="http://schemas.openxmlformats.org/officeDocument/2006/relationships/image" Target="../media/image50.png"/><Relationship Id="rId4" Type="http://schemas.openxmlformats.org/officeDocument/2006/relationships/image" Target="../media/image4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9.xml"/></Relationships>
</file>

<file path=ppt/slides/_rels/slide20.xml.rels><?xml version="1.0" encoding="UTF-8" standalone="yes"?>
<Relationships xmlns="http://schemas.openxmlformats.org/package/2006/relationships"><Relationship Id="rId3" Type="http://schemas.openxmlformats.org/officeDocument/2006/relationships/hyperlink" Target="mailto:boat.charunthon@gmail.com" TargetMode="External"/><Relationship Id="rId2" Type="http://schemas.openxmlformats.org/officeDocument/2006/relationships/notesSlide" Target="../notesSlides/notesSlide14.xml"/><Relationship Id="rId1" Type="http://schemas.openxmlformats.org/officeDocument/2006/relationships/slideLayout" Target="../slideLayouts/slideLayout104.xml"/><Relationship Id="rId5" Type="http://schemas.openxmlformats.org/officeDocument/2006/relationships/hyperlink" Target="mailto:parksaranunt@gmail.com" TargetMode="External"/><Relationship Id="rId4" Type="http://schemas.openxmlformats.org/officeDocument/2006/relationships/hyperlink" Target="https://boatchrnthn.vercel.app/"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1.xml"/></Relationships>
</file>

<file path=ppt/slides/_rels/slide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8.xml"/><Relationship Id="rId1" Type="http://schemas.openxmlformats.org/officeDocument/2006/relationships/slideLayout" Target="../slideLayouts/slideLayout73.xml"/><Relationship Id="rId4" Type="http://schemas.openxmlformats.org/officeDocument/2006/relationships/hyperlink" Target="https://arxiv.org/pdf/2203.04921"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8000" r="-8000"/>
          </a:stretch>
        </a:blip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B97F246-B91F-910C-BFD2-BA790243D5C8}"/>
              </a:ext>
            </a:extLst>
          </p:cNvPr>
          <p:cNvSpPr>
            <a:spLocks noGrp="1"/>
          </p:cNvSpPr>
          <p:nvPr>
            <p:ph type="title"/>
          </p:nvPr>
        </p:nvSpPr>
        <p:spPr>
          <a:xfrm>
            <a:off x="584199" y="1860220"/>
            <a:ext cx="6750666" cy="1231106"/>
          </a:xfrm>
        </p:spPr>
        <p:txBody>
          <a:bodyPr/>
          <a:lstStyle/>
          <a:p>
            <a:r>
              <a:rPr lang="en-US" dirty="0">
                <a:latin typeface="Segoe UI Variable Display Semibold" pitchFamily="2" charset="0"/>
              </a:rPr>
              <a:t>Grouping Heart Disease Patients In The Hospital</a:t>
            </a:r>
          </a:p>
        </p:txBody>
      </p:sp>
      <p:sp>
        <p:nvSpPr>
          <p:cNvPr id="8" name="Text Placeholder 7">
            <a:extLst>
              <a:ext uri="{FF2B5EF4-FFF2-40B4-BE49-F238E27FC236}">
                <a16:creationId xmlns:a16="http://schemas.microsoft.com/office/drawing/2014/main" id="{FA926DDD-56BB-1546-2847-E2C1ED59CAFC}"/>
              </a:ext>
            </a:extLst>
          </p:cNvPr>
          <p:cNvSpPr>
            <a:spLocks noGrp="1"/>
          </p:cNvSpPr>
          <p:nvPr>
            <p:ph type="body" sz="quarter" idx="12"/>
          </p:nvPr>
        </p:nvSpPr>
        <p:spPr>
          <a:xfrm>
            <a:off x="584200" y="3519949"/>
            <a:ext cx="6190226" cy="1938992"/>
          </a:xfrm>
        </p:spPr>
        <p:txBody>
          <a:bodyPr/>
          <a:lstStyle/>
          <a:p>
            <a:r>
              <a:rPr lang="en-US" sz="1400" b="1" dirty="0">
                <a:latin typeface="Segoe UI Variable Display" pitchFamily="2" charset="0"/>
              </a:rPr>
              <a:t>By Charunthon Limseelo and Bhagya </a:t>
            </a:r>
            <a:r>
              <a:rPr lang="en-US" sz="1400" b="1" dirty="0" err="1">
                <a:latin typeface="Segoe UI Variable Display" pitchFamily="2" charset="0"/>
              </a:rPr>
              <a:t>Saranunt</a:t>
            </a:r>
            <a:endParaRPr lang="en-US" sz="1400" b="1" dirty="0">
              <a:latin typeface="Segoe UI Variable Display" pitchFamily="2" charset="0"/>
            </a:endParaRPr>
          </a:p>
          <a:p>
            <a:r>
              <a:rPr lang="en-US" sz="1400" b="1" dirty="0">
                <a:latin typeface="Segoe UI Variable Display" pitchFamily="2" charset="0"/>
              </a:rPr>
              <a:t>Advised by Assoc. Prof. Dr. </a:t>
            </a:r>
            <a:r>
              <a:rPr lang="en-US" sz="1400" b="1" dirty="0" err="1">
                <a:latin typeface="Segoe UI Variable Display" pitchFamily="2" charset="0"/>
              </a:rPr>
              <a:t>Naruemon</a:t>
            </a:r>
            <a:r>
              <a:rPr lang="en-US" sz="1400" b="1" dirty="0">
                <a:latin typeface="Segoe UI Variable Display" pitchFamily="2" charset="0"/>
              </a:rPr>
              <a:t> </a:t>
            </a:r>
            <a:r>
              <a:rPr lang="en-US" sz="1400" b="1" dirty="0" err="1">
                <a:latin typeface="Segoe UI Variable Display" pitchFamily="2" charset="0"/>
              </a:rPr>
              <a:t>Wattanapongsakorn</a:t>
            </a:r>
            <a:endParaRPr lang="en-US" sz="1400" b="1" dirty="0">
              <a:latin typeface="Segoe UI Variable Display" pitchFamily="2" charset="0"/>
            </a:endParaRPr>
          </a:p>
          <a:p>
            <a:endParaRPr lang="en-US" sz="1400" dirty="0">
              <a:latin typeface="Segoe UI Variable Display" pitchFamily="2" charset="0"/>
            </a:endParaRPr>
          </a:p>
          <a:p>
            <a:r>
              <a:rPr lang="en-US" sz="1400" dirty="0">
                <a:latin typeface="Segoe UI Variable Display" pitchFamily="2" charset="0"/>
              </a:rPr>
              <a:t>This presentation is one of the assessment activity of CPE456: Data Mining Course of Computer Engineering Department (CPE)</a:t>
            </a:r>
          </a:p>
          <a:p>
            <a:r>
              <a:rPr lang="en-US" sz="1400" dirty="0">
                <a:latin typeface="Segoe UI Variable Display" pitchFamily="2" charset="0"/>
              </a:rPr>
              <a:t>Faculty of Engineering, King Mongkut’s University of Technology Thonburi</a:t>
            </a:r>
          </a:p>
          <a:p>
            <a:endParaRPr lang="en-US" sz="1400" dirty="0">
              <a:latin typeface="Segoe UI Variable Display" pitchFamily="2" charset="0"/>
            </a:endParaRPr>
          </a:p>
          <a:p>
            <a:r>
              <a:rPr lang="en-US" sz="1400" dirty="0">
                <a:latin typeface="Segoe UI Variable Display" pitchFamily="2" charset="0"/>
              </a:rPr>
              <a:t>Template By Microsoft Build 2025 – Copyrights 2025</a:t>
            </a:r>
          </a:p>
          <a:p>
            <a:endParaRPr lang="en-US" sz="1400" dirty="0">
              <a:latin typeface="Segoe UI Variable Display" pitchFamily="2" charset="0"/>
            </a:endParaRPr>
          </a:p>
        </p:txBody>
      </p:sp>
    </p:spTree>
    <p:extLst>
      <p:ext uri="{BB962C8B-B14F-4D97-AF65-F5344CB8AC3E}">
        <p14:creationId xmlns:p14="http://schemas.microsoft.com/office/powerpoint/2010/main" val="2484095459"/>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DC0A4F6E-DA11-5207-7DCC-D849707E89BD}"/>
              </a:ext>
            </a:extLst>
          </p:cNvPr>
          <p:cNvSpPr>
            <a:spLocks noGrp="1"/>
          </p:cNvSpPr>
          <p:nvPr>
            <p:ph type="title"/>
          </p:nvPr>
        </p:nvSpPr>
        <p:spPr>
          <a:xfrm>
            <a:off x="588263" y="457200"/>
            <a:ext cx="11018520" cy="553998"/>
          </a:xfrm>
        </p:spPr>
        <p:txBody>
          <a:bodyPr/>
          <a:lstStyle/>
          <a:p>
            <a:r>
              <a:rPr lang="en-US" dirty="0"/>
              <a:t>Proposed Architecture </a:t>
            </a:r>
          </a:p>
        </p:txBody>
      </p:sp>
      <p:pic>
        <p:nvPicPr>
          <p:cNvPr id="8" name="Picture Placeholder 7">
            <a:extLst>
              <a:ext uri="{FF2B5EF4-FFF2-40B4-BE49-F238E27FC236}">
                <a16:creationId xmlns:a16="http://schemas.microsoft.com/office/drawing/2014/main" id="{E093C2D3-8B44-4F71-5BBB-18D5037C461F}"/>
              </a:ext>
            </a:extLst>
          </p:cNvPr>
          <p:cNvPicPr>
            <a:picLocks noGrp="1" noChangeAspect="1"/>
          </p:cNvPicPr>
          <p:nvPr>
            <p:ph sz="quarter" idx="10"/>
          </p:nvPr>
        </p:nvPicPr>
        <p:blipFill>
          <a:blip r:embed="rId2"/>
          <a:stretch/>
        </p:blipFill>
        <p:spPr>
          <a:xfrm>
            <a:off x="1307543" y="1435100"/>
            <a:ext cx="9572152" cy="4833938"/>
          </a:xfrm>
          <a:prstGeom prst="roundRect">
            <a:avLst>
              <a:gd name="adj" fmla="val 2632"/>
            </a:avLst>
          </a:prstGeom>
          <a:noFill/>
        </p:spPr>
      </p:pic>
    </p:spTree>
    <p:extLst>
      <p:ext uri="{BB962C8B-B14F-4D97-AF65-F5344CB8AC3E}">
        <p14:creationId xmlns:p14="http://schemas.microsoft.com/office/powerpoint/2010/main" val="1221266280"/>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2961D0-AD2C-ADEF-51DD-4ED4457D7249}"/>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39BF18AB-D197-BA20-FC51-0BA5E2BDA249}"/>
              </a:ext>
            </a:extLst>
          </p:cNvPr>
          <p:cNvSpPr>
            <a:spLocks noGrp="1"/>
          </p:cNvSpPr>
          <p:nvPr>
            <p:ph type="title"/>
          </p:nvPr>
        </p:nvSpPr>
        <p:spPr/>
        <p:txBody>
          <a:bodyPr/>
          <a:lstStyle/>
          <a:p>
            <a:r>
              <a:rPr lang="en-US" dirty="0"/>
              <a:t>Feature Engineering Analysis</a:t>
            </a:r>
          </a:p>
        </p:txBody>
      </p:sp>
      <p:sp>
        <p:nvSpPr>
          <p:cNvPr id="11" name="Text Placeholder 10">
            <a:extLst>
              <a:ext uri="{FF2B5EF4-FFF2-40B4-BE49-F238E27FC236}">
                <a16:creationId xmlns:a16="http://schemas.microsoft.com/office/drawing/2014/main" id="{BF47300D-D0B5-9526-0BE1-F2C0731F0CF5}"/>
              </a:ext>
            </a:extLst>
          </p:cNvPr>
          <p:cNvSpPr>
            <a:spLocks noGrp="1"/>
          </p:cNvSpPr>
          <p:nvPr>
            <p:ph type="body" sz="quarter" idx="10"/>
          </p:nvPr>
        </p:nvSpPr>
        <p:spPr>
          <a:xfrm>
            <a:off x="586390" y="1434370"/>
            <a:ext cx="11018520" cy="4567404"/>
          </a:xfrm>
        </p:spPr>
        <p:txBody>
          <a:bodyPr/>
          <a:lstStyle/>
          <a:p>
            <a:r>
              <a:rPr lang="en-US" dirty="0"/>
              <a:t>- The Null values have been handled.</a:t>
            </a:r>
          </a:p>
          <a:p>
            <a:r>
              <a:rPr lang="en-US" dirty="0"/>
              <a:t>- The data are NOT Standardizing, Normalizing, or Scaling</a:t>
            </a:r>
          </a:p>
          <a:p>
            <a:endParaRPr lang="en-US" dirty="0"/>
          </a:p>
          <a:p>
            <a:r>
              <a:rPr lang="en-US" b="1" dirty="0"/>
              <a:t>Binary-class Data</a:t>
            </a:r>
          </a:p>
          <a:p>
            <a:r>
              <a:rPr lang="en-US" dirty="0"/>
              <a:t>- 1918 entries with labeled target</a:t>
            </a:r>
          </a:p>
          <a:p>
            <a:endParaRPr lang="en-US" dirty="0"/>
          </a:p>
          <a:p>
            <a:r>
              <a:rPr lang="en-US" b="1" dirty="0"/>
              <a:t>Multiclass Data</a:t>
            </a:r>
          </a:p>
          <a:p>
            <a:r>
              <a:rPr lang="en-US" dirty="0"/>
              <a:t>- 587 labeled data from Europe hospital</a:t>
            </a:r>
          </a:p>
          <a:p>
            <a:r>
              <a:rPr lang="en-US" dirty="0"/>
              <a:t>- 777 unlabeled data from India hospital</a:t>
            </a:r>
          </a:p>
        </p:txBody>
      </p:sp>
    </p:spTree>
    <p:extLst>
      <p:ext uri="{BB962C8B-B14F-4D97-AF65-F5344CB8AC3E}">
        <p14:creationId xmlns:p14="http://schemas.microsoft.com/office/powerpoint/2010/main" val="3387958293"/>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3FA703-48B2-9B93-8711-C5B67A914E36}"/>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F607574C-17AB-9F8D-D7FF-A9B4223962A2}"/>
              </a:ext>
            </a:extLst>
          </p:cNvPr>
          <p:cNvSpPr>
            <a:spLocks noGrp="1"/>
          </p:cNvSpPr>
          <p:nvPr>
            <p:ph type="title"/>
          </p:nvPr>
        </p:nvSpPr>
        <p:spPr/>
        <p:txBody>
          <a:bodyPr/>
          <a:lstStyle/>
          <a:p>
            <a:r>
              <a:rPr lang="en-US" dirty="0"/>
              <a:t>Used Features For Analysis – Attributes/Columns</a:t>
            </a:r>
          </a:p>
        </p:txBody>
      </p:sp>
      <p:sp>
        <p:nvSpPr>
          <p:cNvPr id="5" name="Text Placeholder 4">
            <a:extLst>
              <a:ext uri="{FF2B5EF4-FFF2-40B4-BE49-F238E27FC236}">
                <a16:creationId xmlns:a16="http://schemas.microsoft.com/office/drawing/2014/main" id="{FC183487-2E16-19FE-563D-EB871A76B1C7}"/>
              </a:ext>
            </a:extLst>
          </p:cNvPr>
          <p:cNvSpPr>
            <a:spLocks noGrp="1"/>
          </p:cNvSpPr>
          <p:nvPr>
            <p:ph type="body" sz="quarter" idx="10"/>
          </p:nvPr>
        </p:nvSpPr>
        <p:spPr>
          <a:xfrm>
            <a:off x="584200" y="1435100"/>
            <a:ext cx="5212080" cy="3724096"/>
          </a:xfrm>
        </p:spPr>
        <p:txBody>
          <a:bodyPr/>
          <a:lstStyle/>
          <a:p>
            <a:pPr marL="342900" indent="-342900">
              <a:buFont typeface="Arial" panose="020B0604020202020204" pitchFamily="34" charset="0"/>
              <a:buChar char="•"/>
            </a:pPr>
            <a:r>
              <a:rPr lang="en-US" sz="1600" dirty="0"/>
              <a:t>age --&gt; Age of the patient (28-77 in years).</a:t>
            </a:r>
          </a:p>
          <a:p>
            <a:pPr marL="342900" indent="-342900">
              <a:buFont typeface="Arial" panose="020B0604020202020204" pitchFamily="34" charset="0"/>
              <a:buChar char="•"/>
            </a:pPr>
            <a:r>
              <a:rPr lang="en-US" sz="1600" dirty="0"/>
              <a:t>gender --&gt; Gender of the patient: typically 1 = Male, 0 = Female.</a:t>
            </a:r>
          </a:p>
          <a:p>
            <a:pPr marL="342900" indent="-342900">
              <a:buFont typeface="Arial" panose="020B0604020202020204" pitchFamily="34" charset="0"/>
              <a:buChar char="•"/>
            </a:pPr>
            <a:r>
              <a:rPr lang="en-US" sz="1600" dirty="0" err="1"/>
              <a:t>chestpain</a:t>
            </a:r>
            <a:r>
              <a:rPr lang="en-US" sz="1600" dirty="0"/>
              <a:t> --&gt; Type of chest pain experienced (encoded):• 1 = Typical Angina• 2 = Atypical Angina• 3 = Non-Anginal Pain• 4 = Asymptomatic</a:t>
            </a:r>
          </a:p>
          <a:p>
            <a:pPr marL="342900" indent="-342900">
              <a:buFont typeface="Arial" panose="020B0604020202020204" pitchFamily="34" charset="0"/>
              <a:buChar char="•"/>
            </a:pPr>
            <a:r>
              <a:rPr lang="en-US" sz="1600" dirty="0" err="1"/>
              <a:t>restingBP</a:t>
            </a:r>
            <a:r>
              <a:rPr lang="en-US" sz="1600" dirty="0"/>
              <a:t> --&gt; Resting Blood Pressure (in mm Hg) when the patient is seated and relaxed.</a:t>
            </a:r>
          </a:p>
          <a:p>
            <a:pPr marL="342900" indent="-342900">
              <a:buFont typeface="Arial" panose="020B0604020202020204" pitchFamily="34" charset="0"/>
              <a:buChar char="•"/>
            </a:pPr>
            <a:r>
              <a:rPr lang="en-US" sz="1600" dirty="0" err="1"/>
              <a:t>serumcholestrol</a:t>
            </a:r>
            <a:r>
              <a:rPr lang="en-US" sz="1600" dirty="0"/>
              <a:t> --&gt; Serum cholesterol level (in mg/dl).</a:t>
            </a:r>
          </a:p>
          <a:p>
            <a:pPr marL="342900" indent="-342900">
              <a:buFont typeface="Arial" panose="020B0604020202020204" pitchFamily="34" charset="0"/>
              <a:buChar char="•"/>
            </a:pPr>
            <a:r>
              <a:rPr lang="en-US" sz="1600" dirty="0" err="1"/>
              <a:t>fastingbloodsugar</a:t>
            </a:r>
            <a:r>
              <a:rPr lang="en-US" sz="1600" dirty="0"/>
              <a:t> --&gt; Whether the patient's fasting blood sugar is &gt; 120 mg/dl:• 1 = Yes• 0 = No</a:t>
            </a:r>
          </a:p>
        </p:txBody>
      </p:sp>
      <p:sp>
        <p:nvSpPr>
          <p:cNvPr id="6" name="Text Placeholder 5">
            <a:extLst>
              <a:ext uri="{FF2B5EF4-FFF2-40B4-BE49-F238E27FC236}">
                <a16:creationId xmlns:a16="http://schemas.microsoft.com/office/drawing/2014/main" id="{D79B3F0C-30C7-0FBC-BF49-83FBC1C4A61B}"/>
              </a:ext>
            </a:extLst>
          </p:cNvPr>
          <p:cNvSpPr>
            <a:spLocks noGrp="1"/>
          </p:cNvSpPr>
          <p:nvPr>
            <p:ph type="body" sz="quarter" idx="12"/>
          </p:nvPr>
        </p:nvSpPr>
        <p:spPr>
          <a:xfrm>
            <a:off x="6397171" y="1435100"/>
            <a:ext cx="5212080" cy="4955203"/>
          </a:xfrm>
        </p:spPr>
        <p:txBody>
          <a:bodyPr/>
          <a:lstStyle/>
          <a:p>
            <a:pPr marL="457200" indent="-457200">
              <a:buFont typeface="Arial" panose="020B0604020202020204" pitchFamily="34" charset="0"/>
              <a:buChar char="•"/>
            </a:pPr>
            <a:r>
              <a:rPr lang="en-US" sz="1600" dirty="0" err="1"/>
              <a:t>restingrelectro</a:t>
            </a:r>
            <a:r>
              <a:rPr lang="en-US" sz="1600" dirty="0"/>
              <a:t> --&gt; Results of resting electrocardiographic test (ECG) (encoded):• 0 = Normal• 1 = ST-T wave abnormality• 2 = Possible left ventricular hypertrophy</a:t>
            </a:r>
          </a:p>
          <a:p>
            <a:pPr marL="457200" indent="-457200">
              <a:buFont typeface="Arial" panose="020B0604020202020204" pitchFamily="34" charset="0"/>
              <a:buChar char="•"/>
            </a:pPr>
            <a:r>
              <a:rPr lang="en-US" sz="1600" dirty="0" err="1"/>
              <a:t>maxheartrate</a:t>
            </a:r>
            <a:r>
              <a:rPr lang="en-US" sz="1600" dirty="0"/>
              <a:t> --&gt; Maximum heart rate achieved during exercise test.</a:t>
            </a:r>
          </a:p>
          <a:p>
            <a:pPr marL="457200" indent="-457200">
              <a:buFont typeface="Arial" panose="020B0604020202020204" pitchFamily="34" charset="0"/>
              <a:buChar char="•"/>
            </a:pPr>
            <a:r>
              <a:rPr lang="en-US" sz="1600" dirty="0" err="1"/>
              <a:t>exerciseangia</a:t>
            </a:r>
            <a:r>
              <a:rPr lang="en-US" sz="1600" dirty="0"/>
              <a:t> --&gt; Whether the patient experienced exercise-induced angina:• 1 = Yes• 0 = No</a:t>
            </a:r>
          </a:p>
          <a:p>
            <a:pPr marL="457200" indent="-457200">
              <a:buFont typeface="Arial" panose="020B0604020202020204" pitchFamily="34" charset="0"/>
              <a:buChar char="•"/>
            </a:pPr>
            <a:r>
              <a:rPr lang="en-US" sz="1600" dirty="0" err="1"/>
              <a:t>oldpeak</a:t>
            </a:r>
            <a:r>
              <a:rPr lang="en-US" sz="1600" dirty="0"/>
              <a:t> --&gt; ST depression induced by exercise relative to rest. (Numeric value showing how much the ST segment dropped below baseline after exercise.)</a:t>
            </a:r>
          </a:p>
          <a:p>
            <a:pPr marL="457200" indent="-457200">
              <a:buFont typeface="Arial" panose="020B0604020202020204" pitchFamily="34" charset="0"/>
              <a:buChar char="•"/>
            </a:pPr>
            <a:r>
              <a:rPr lang="en-US" sz="1600" dirty="0"/>
              <a:t>slope --&gt; Slope of the peak exercise ST segment (encoded):• 1 = Upsloping• 2 = Flat• 3 = </a:t>
            </a:r>
            <a:r>
              <a:rPr lang="en-US" sz="1600" dirty="0" err="1"/>
              <a:t>Downsloping</a:t>
            </a:r>
            <a:endParaRPr lang="en-US" sz="1600" dirty="0"/>
          </a:p>
          <a:p>
            <a:pPr marL="457200" indent="-457200">
              <a:buFont typeface="Arial" panose="020B0604020202020204" pitchFamily="34" charset="0"/>
              <a:buChar char="•"/>
            </a:pPr>
            <a:r>
              <a:rPr lang="en-US" sz="1600" dirty="0"/>
              <a:t>target --&gt; Diagnosis of heart disease:• 0 = No heart disease• 1 = Presence of heart disease</a:t>
            </a:r>
          </a:p>
        </p:txBody>
      </p:sp>
    </p:spTree>
    <p:extLst>
      <p:ext uri="{BB962C8B-B14F-4D97-AF65-F5344CB8AC3E}">
        <p14:creationId xmlns:p14="http://schemas.microsoft.com/office/powerpoint/2010/main" val="1688223612"/>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A35FFB-C195-ABB7-6F7B-70DC36DB4A6E}"/>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47D4A194-AD79-F277-7A3A-B4711393AE9C}"/>
              </a:ext>
            </a:extLst>
          </p:cNvPr>
          <p:cNvSpPr txBox="1"/>
          <p:nvPr/>
        </p:nvSpPr>
        <p:spPr>
          <a:xfrm>
            <a:off x="629266" y="3307484"/>
            <a:ext cx="8416412" cy="415498"/>
          </a:xfrm>
          <a:prstGeom prst="rect">
            <a:avLst/>
          </a:prstGeom>
          <a:noFill/>
          <a:ln>
            <a:noFill/>
            <a:prstDash/>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marR="0" lvl="0" indent="0" algn="ctr" defTabSz="914400" fontAlgn="base">
              <a:lnSpc>
                <a:spcPct val="90000"/>
              </a:lnSpc>
              <a:spcBef>
                <a:spcPct val="0"/>
              </a:spcBef>
              <a:spcAft>
                <a:spcPts val="1200"/>
              </a:spcAft>
              <a:buClrTx/>
              <a:buSzTx/>
              <a:buFontTx/>
              <a:buNone/>
              <a:tabLst/>
              <a:defRPr kumimoji="0" sz="7200" b="0" u="none" strike="noStrike" cap="none" spc="0" normalizeH="0" baseline="0">
                <a:ln w="3175">
                  <a:noFill/>
                </a:ln>
                <a:gradFill flip="none" rotWithShape="1">
                  <a:gsLst>
                    <a:gs pos="100000">
                      <a:srgbClr val="49C5B1"/>
                    </a:gs>
                    <a:gs pos="0">
                      <a:srgbClr val="FFA38B"/>
                    </a:gs>
                    <a:gs pos="32000">
                      <a:srgbClr val="D59ED7"/>
                    </a:gs>
                    <a:gs pos="68000">
                      <a:srgbClr val="8DC8E8"/>
                    </a:gs>
                  </a:gsLst>
                  <a:path path="circle">
                    <a:fillToRect l="100000" t="100000"/>
                  </a:path>
                  <a:tileRect r="-100000" b="-100000"/>
                </a:gradFill>
                <a:effectLst/>
                <a:uLnTx/>
                <a:uFillTx/>
                <a:latin typeface="Segoe UI Semibold" panose="020B0502040204020203" pitchFamily="34" charset="0"/>
                <a:cs typeface="Segoe UI" pitchFamily="34" charset="0"/>
              </a:defRPr>
            </a:lvl1pPr>
            <a:lvl2pPr marL="457200" defTabSz="914400">
              <a:defRPr sz="1800">
                <a:solidFill>
                  <a:schemeClr val="tx1"/>
                </a:solidFill>
              </a:defRPr>
            </a:lvl2pPr>
            <a:lvl3pPr marL="914400" defTabSz="914400">
              <a:defRPr sz="1800">
                <a:solidFill>
                  <a:schemeClr val="tx1"/>
                </a:solidFill>
              </a:defRPr>
            </a:lvl3pPr>
            <a:lvl4pPr marL="1371600" defTabSz="914400">
              <a:defRPr sz="1800">
                <a:solidFill>
                  <a:schemeClr val="tx1"/>
                </a:solidFill>
              </a:defRPr>
            </a:lvl4pPr>
            <a:lvl5pPr marL="1828800" defTabSz="914400">
              <a:defRPr sz="1800">
                <a:solidFill>
                  <a:schemeClr val="tx1"/>
                </a:solidFill>
              </a:defRPr>
            </a:lvl5pPr>
            <a:lvl6pPr marL="2286000" defTabSz="914400">
              <a:defRPr sz="1800">
                <a:solidFill>
                  <a:schemeClr val="tx1"/>
                </a:solidFill>
              </a:defRPr>
            </a:lvl6pPr>
            <a:lvl7pPr marL="2743200" defTabSz="914400">
              <a:defRPr sz="1800">
                <a:solidFill>
                  <a:schemeClr val="tx1"/>
                </a:solidFill>
              </a:defRPr>
            </a:lvl7pPr>
            <a:lvl8pPr marL="3200400" defTabSz="914400">
              <a:defRPr sz="1800">
                <a:solidFill>
                  <a:schemeClr val="tx1"/>
                </a:solidFill>
              </a:defRPr>
            </a:lvl8pPr>
            <a:lvl9pPr marL="3657600" defTabSz="914400">
              <a:defRPr sz="1800">
                <a:solidFill>
                  <a:schemeClr val="tx1"/>
                </a:solidFill>
              </a:defRPr>
            </a:lvl9pPr>
          </a:lstStyle>
          <a:p>
            <a:pPr marL="0" marR="0" lvl="0" indent="0" algn="l" defTabSz="914400" rtl="0" eaLnBrk="1" fontAlgn="base" latinLnBrk="0" hangingPunct="1">
              <a:lnSpc>
                <a:spcPct val="90000"/>
              </a:lnSpc>
              <a:spcBef>
                <a:spcPct val="0"/>
              </a:spcBef>
              <a:spcAft>
                <a:spcPts val="1200"/>
              </a:spcAft>
              <a:buClrTx/>
              <a:buSzTx/>
              <a:buFontTx/>
              <a:buNone/>
              <a:tabLst/>
              <a:defRPr/>
            </a:pPr>
            <a:r>
              <a:rPr lang="en-US" sz="3000" dirty="0">
                <a:solidFill>
                  <a:srgbClr val="FFE399"/>
                </a:solidFill>
                <a:latin typeface="Segoe UI Variable Display Semibold" pitchFamily="2" charset="0"/>
              </a:rPr>
              <a:t>Binary Classification Baseline Model</a:t>
            </a:r>
            <a:endParaRPr kumimoji="0" lang="en-US" sz="3000" b="0" i="0" u="none" strike="noStrike" kern="1200" cap="none" spc="0" normalizeH="0" noProof="0" dirty="0">
              <a:ln w="3175">
                <a:noFill/>
              </a:ln>
              <a:solidFill>
                <a:srgbClr val="FFE399"/>
              </a:solidFill>
              <a:effectLst/>
              <a:uLnTx/>
              <a:uFillTx/>
              <a:latin typeface="Segoe UI Variable Display Semibold" pitchFamily="2" charset="0"/>
            </a:endParaRPr>
          </a:p>
        </p:txBody>
      </p:sp>
      <p:sp>
        <p:nvSpPr>
          <p:cNvPr id="2" name="Rectangle: Rounded Corners 6">
            <a:extLst>
              <a:ext uri="{FF2B5EF4-FFF2-40B4-BE49-F238E27FC236}">
                <a16:creationId xmlns:a16="http://schemas.microsoft.com/office/drawing/2014/main" id="{38CD2B9C-9F7C-7272-C503-2969812C1579}"/>
              </a:ext>
              <a:ext uri="{C183D7F6-B498-43B3-948B-1728B52AA6E4}">
                <adec:decorative xmlns:adec="http://schemas.microsoft.com/office/drawing/2017/decorative" val="0"/>
              </a:ext>
            </a:extLst>
          </p:cNvPr>
          <p:cNvSpPr/>
          <p:nvPr/>
        </p:nvSpPr>
        <p:spPr bwMode="auto">
          <a:xfrm>
            <a:off x="629265" y="2617379"/>
            <a:ext cx="2438399" cy="403670"/>
          </a:xfrm>
          <a:prstGeom prst="roundRect">
            <a:avLst>
              <a:gd name="adj" fmla="val 36259"/>
            </a:avLst>
          </a:prstGeom>
          <a:gradFill flip="none" rotWithShape="1">
            <a:gsLst>
              <a:gs pos="32000">
                <a:srgbClr val="C03BC4"/>
              </a:gs>
              <a:gs pos="100000">
                <a:srgbClr val="399A91"/>
              </a:gs>
              <a:gs pos="68000">
                <a:srgbClr val="0078D4"/>
              </a:gs>
              <a:gs pos="0">
                <a:srgbClr val="FF5C39"/>
              </a:gs>
            </a:gsLst>
            <a:path path="circle">
              <a:fillToRect l="100000" t="100000"/>
            </a:path>
            <a:tileRect r="-100000" b="-100000"/>
          </a:gradFill>
          <a:ln w="63897" cap="flat">
            <a:noFill/>
            <a:prstDash val="solid"/>
            <a:miter/>
          </a:ln>
          <a:effectLst>
            <a:outerShdw blurRad="63500" dist="63500" dir="2700000" algn="tl" rotWithShape="0">
              <a:srgbClr val="000000">
                <a:alpha val="50000"/>
              </a:srgbClr>
            </a:outerShdw>
          </a:effectLst>
        </p:spPr>
        <p:txBody>
          <a:bodyPr rot="0" spcFirstLastPara="0" vertOverflow="overflow" horzOverflow="overflow" vert="horz" wrap="square" lIns="137160" tIns="18288" rIns="137160" bIns="54864" numCol="1" spcCol="0" rtlCol="0" fromWordArt="0" anchor="ctr" anchorCtr="0" forceAA="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defRPr/>
            </a:pPr>
            <a:r>
              <a:rPr lang="en-US" sz="1600" noProof="0" dirty="0">
                <a:solidFill>
                  <a:srgbClr val="FFFFFF"/>
                </a:solidFill>
                <a:latin typeface="Segoe UI Variable Display Semibold" pitchFamily="2" charset="0"/>
              </a:rPr>
              <a:t>Classification Testing</a:t>
            </a:r>
            <a:endParaRPr kumimoji="0" lang="en-CA" sz="1600" b="1" i="0" u="none" strike="noStrike" kern="1200" cap="none" spc="0" normalizeH="0" baseline="0" noProof="0" dirty="0">
              <a:ln w="3175">
                <a:noFill/>
              </a:ln>
              <a:gradFill>
                <a:gsLst>
                  <a:gs pos="53147">
                    <a:srgbClr val="FFFFFF"/>
                  </a:gs>
                  <a:gs pos="28000">
                    <a:srgbClr val="FFFFFF"/>
                  </a:gs>
                </a:gsLst>
                <a:path path="circle">
                  <a:fillToRect l="100000" b="100000"/>
                </a:path>
              </a:gradFill>
              <a:effectLst/>
              <a:uLnTx/>
              <a:uFillTx/>
              <a:latin typeface="Segoe UI Variable Display Semibold" pitchFamily="2" charset="0"/>
              <a:cs typeface="Segoe UI" pitchFamily="34" charset="0"/>
            </a:endParaRPr>
          </a:p>
        </p:txBody>
      </p:sp>
    </p:spTree>
    <p:extLst>
      <p:ext uri="{BB962C8B-B14F-4D97-AF65-F5344CB8AC3E}">
        <p14:creationId xmlns:p14="http://schemas.microsoft.com/office/powerpoint/2010/main" val="118587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42" presetClass="path" presetSubtype="0" decel="100000" fill="hold" grpId="1" nodeType="withEffect">
                                  <p:stCondLst>
                                    <p:cond delay="0"/>
                                  </p:stCondLst>
                                  <p:childTnLst>
                                    <p:animMotion origin="layout" path="M -4.79167E-6 -1.11022E-16 L -4.79167E-6 0.03542 " pathEditMode="relative" rAng="0" ptsTypes="AA">
                                      <p:cBhvr>
                                        <p:cTn id="9" dur="700" spd="-100000" fill="hold"/>
                                        <p:tgtEl>
                                          <p:spTgt spid="10"/>
                                        </p:tgtEl>
                                        <p:attrNameLst>
                                          <p:attrName>ppt_x</p:attrName>
                                          <p:attrName>ppt_y</p:attrName>
                                        </p:attrNameLst>
                                      </p:cBhvr>
                                      <p:rCtr x="0" y="1759"/>
                                    </p:animMotion>
                                  </p:childTnLst>
                                </p:cTn>
                              </p:par>
                              <p:par>
                                <p:cTn id="10" presetID="10" presetClass="entr" presetSubtype="0"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par>
                                <p:cTn id="13" presetID="42" presetClass="path" presetSubtype="0" decel="100000" fill="hold" grpId="1" nodeType="withEffect">
                                  <p:stCondLst>
                                    <p:cond delay="0"/>
                                  </p:stCondLst>
                                  <p:childTnLst>
                                    <p:animMotion origin="layout" path="M 2.91667E-6 -1.11111E-6 L 2.91667E-6 0.03542 " pathEditMode="relative" rAng="0" ptsTypes="AA">
                                      <p:cBhvr>
                                        <p:cTn id="14" dur="700" spd="-100000" fill="hold"/>
                                        <p:tgtEl>
                                          <p:spTgt spid="2"/>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P spid="2" grpId="0" animBg="1"/>
      <p:bldP spid="2" grpId="1"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1647958-3CAD-3216-41C3-5D1E8E0E7032}"/>
              </a:ext>
            </a:extLst>
          </p:cNvPr>
          <p:cNvSpPr>
            <a:spLocks noGrp="1"/>
          </p:cNvSpPr>
          <p:nvPr>
            <p:ph type="title"/>
          </p:nvPr>
        </p:nvSpPr>
        <p:spPr/>
        <p:txBody>
          <a:bodyPr/>
          <a:lstStyle/>
          <a:p>
            <a:r>
              <a:rPr lang="en-US" dirty="0"/>
              <a:t>Model Accuracy </a:t>
            </a:r>
          </a:p>
        </p:txBody>
      </p:sp>
      <p:sp>
        <p:nvSpPr>
          <p:cNvPr id="21" name="Text Placeholder 20">
            <a:extLst>
              <a:ext uri="{FF2B5EF4-FFF2-40B4-BE49-F238E27FC236}">
                <a16:creationId xmlns:a16="http://schemas.microsoft.com/office/drawing/2014/main" id="{207629AA-0841-24AC-A987-F3288FFCE3BB}"/>
              </a:ext>
            </a:extLst>
          </p:cNvPr>
          <p:cNvSpPr>
            <a:spLocks noGrp="1"/>
          </p:cNvSpPr>
          <p:nvPr>
            <p:ph type="body" sz="quarter" idx="16"/>
          </p:nvPr>
        </p:nvSpPr>
        <p:spPr>
          <a:xfrm>
            <a:off x="585217" y="1438275"/>
            <a:ext cx="3264408" cy="338554"/>
          </a:xfrm>
        </p:spPr>
        <p:txBody>
          <a:bodyPr/>
          <a:lstStyle/>
          <a:p>
            <a:pPr algn="ctr"/>
            <a:r>
              <a:rPr lang="en-US" dirty="0"/>
              <a:t>Support Vector Machine</a:t>
            </a:r>
          </a:p>
        </p:txBody>
      </p:sp>
      <p:sp>
        <p:nvSpPr>
          <p:cNvPr id="19" name="Text Placeholder 18">
            <a:extLst>
              <a:ext uri="{FF2B5EF4-FFF2-40B4-BE49-F238E27FC236}">
                <a16:creationId xmlns:a16="http://schemas.microsoft.com/office/drawing/2014/main" id="{4B28B40A-D1D3-CED1-B002-E3C71827C28F}"/>
              </a:ext>
            </a:extLst>
          </p:cNvPr>
          <p:cNvSpPr>
            <a:spLocks noGrp="1"/>
          </p:cNvSpPr>
          <p:nvPr>
            <p:ph type="body" sz="quarter" idx="14"/>
          </p:nvPr>
        </p:nvSpPr>
        <p:spPr>
          <a:xfrm>
            <a:off x="585217" y="4575175"/>
            <a:ext cx="3264408" cy="307777"/>
          </a:xfrm>
        </p:spPr>
        <p:txBody>
          <a:bodyPr/>
          <a:lstStyle/>
          <a:p>
            <a:r>
              <a:rPr lang="en-US" dirty="0"/>
              <a:t>Accuracy: 0.7013888</a:t>
            </a:r>
          </a:p>
        </p:txBody>
      </p:sp>
      <p:sp>
        <p:nvSpPr>
          <p:cNvPr id="22" name="Text Placeholder 21">
            <a:extLst>
              <a:ext uri="{FF2B5EF4-FFF2-40B4-BE49-F238E27FC236}">
                <a16:creationId xmlns:a16="http://schemas.microsoft.com/office/drawing/2014/main" id="{40D36AE2-5DDB-B2CC-1D92-356043A3C831}"/>
              </a:ext>
            </a:extLst>
          </p:cNvPr>
          <p:cNvSpPr>
            <a:spLocks noGrp="1"/>
          </p:cNvSpPr>
          <p:nvPr>
            <p:ph type="body" sz="quarter" idx="17"/>
          </p:nvPr>
        </p:nvSpPr>
        <p:spPr>
          <a:xfrm>
            <a:off x="4463796" y="1438275"/>
            <a:ext cx="3264408" cy="338554"/>
          </a:xfrm>
        </p:spPr>
        <p:txBody>
          <a:bodyPr/>
          <a:lstStyle/>
          <a:p>
            <a:pPr algn="ctr"/>
            <a:r>
              <a:rPr lang="en-US" dirty="0"/>
              <a:t>Random Forest</a:t>
            </a:r>
          </a:p>
        </p:txBody>
      </p:sp>
      <p:sp>
        <p:nvSpPr>
          <p:cNvPr id="20" name="Text Placeholder 19">
            <a:extLst>
              <a:ext uri="{FF2B5EF4-FFF2-40B4-BE49-F238E27FC236}">
                <a16:creationId xmlns:a16="http://schemas.microsoft.com/office/drawing/2014/main" id="{E991EC85-20B2-58C3-B435-B0DFE4563448}"/>
              </a:ext>
            </a:extLst>
          </p:cNvPr>
          <p:cNvSpPr>
            <a:spLocks noGrp="1"/>
          </p:cNvSpPr>
          <p:nvPr>
            <p:ph type="body" sz="quarter" idx="15"/>
          </p:nvPr>
        </p:nvSpPr>
        <p:spPr>
          <a:xfrm>
            <a:off x="4463796" y="4568535"/>
            <a:ext cx="3264408" cy="307777"/>
          </a:xfrm>
        </p:spPr>
        <p:txBody>
          <a:bodyPr/>
          <a:lstStyle/>
          <a:p>
            <a:r>
              <a:rPr lang="en-US" dirty="0"/>
              <a:t>Accuracy: 0.907986111</a:t>
            </a:r>
          </a:p>
        </p:txBody>
      </p:sp>
      <p:sp>
        <p:nvSpPr>
          <p:cNvPr id="23" name="Text Placeholder 22">
            <a:extLst>
              <a:ext uri="{FF2B5EF4-FFF2-40B4-BE49-F238E27FC236}">
                <a16:creationId xmlns:a16="http://schemas.microsoft.com/office/drawing/2014/main" id="{DED25069-7CF6-09F4-5C6B-68EA4936B2DE}"/>
              </a:ext>
            </a:extLst>
          </p:cNvPr>
          <p:cNvSpPr>
            <a:spLocks noGrp="1"/>
          </p:cNvSpPr>
          <p:nvPr>
            <p:ph type="body" sz="quarter" idx="18"/>
          </p:nvPr>
        </p:nvSpPr>
        <p:spPr>
          <a:xfrm>
            <a:off x="8342375" y="1438275"/>
            <a:ext cx="3264408" cy="338554"/>
          </a:xfrm>
        </p:spPr>
        <p:txBody>
          <a:bodyPr/>
          <a:lstStyle/>
          <a:p>
            <a:pPr algn="ctr"/>
            <a:r>
              <a:rPr lang="en-US" dirty="0"/>
              <a:t>Artificial Neural Network</a:t>
            </a:r>
          </a:p>
        </p:txBody>
      </p:sp>
      <p:sp>
        <p:nvSpPr>
          <p:cNvPr id="24" name="Text Placeholder 23">
            <a:extLst>
              <a:ext uri="{FF2B5EF4-FFF2-40B4-BE49-F238E27FC236}">
                <a16:creationId xmlns:a16="http://schemas.microsoft.com/office/drawing/2014/main" id="{EFDDC38A-294E-A8F7-8462-4305B1125E36}"/>
              </a:ext>
            </a:extLst>
          </p:cNvPr>
          <p:cNvSpPr>
            <a:spLocks noGrp="1"/>
          </p:cNvSpPr>
          <p:nvPr>
            <p:ph type="body" sz="quarter" idx="19"/>
          </p:nvPr>
        </p:nvSpPr>
        <p:spPr>
          <a:xfrm>
            <a:off x="8342375" y="4575175"/>
            <a:ext cx="3264408" cy="307777"/>
          </a:xfrm>
        </p:spPr>
        <p:txBody>
          <a:bodyPr/>
          <a:lstStyle/>
          <a:p>
            <a:r>
              <a:rPr lang="en-US" dirty="0"/>
              <a:t>Accuracy: 0.838541666</a:t>
            </a:r>
          </a:p>
        </p:txBody>
      </p:sp>
      <p:pic>
        <p:nvPicPr>
          <p:cNvPr id="26" name="Picture 25">
            <a:extLst>
              <a:ext uri="{FF2B5EF4-FFF2-40B4-BE49-F238E27FC236}">
                <a16:creationId xmlns:a16="http://schemas.microsoft.com/office/drawing/2014/main" id="{223E58E8-F78E-7B8C-DCFA-68FD762ECBC4}"/>
              </a:ext>
            </a:extLst>
          </p:cNvPr>
          <p:cNvPicPr>
            <a:picLocks noChangeAspect="1"/>
          </p:cNvPicPr>
          <p:nvPr/>
        </p:nvPicPr>
        <p:blipFill>
          <a:blip r:embed="rId2"/>
          <a:stretch>
            <a:fillRect/>
          </a:stretch>
        </p:blipFill>
        <p:spPr>
          <a:xfrm>
            <a:off x="585217" y="2203906"/>
            <a:ext cx="3264408" cy="1791443"/>
          </a:xfrm>
          <a:prstGeom prst="rect">
            <a:avLst/>
          </a:prstGeom>
        </p:spPr>
      </p:pic>
      <p:pic>
        <p:nvPicPr>
          <p:cNvPr id="28" name="Picture 27">
            <a:extLst>
              <a:ext uri="{FF2B5EF4-FFF2-40B4-BE49-F238E27FC236}">
                <a16:creationId xmlns:a16="http://schemas.microsoft.com/office/drawing/2014/main" id="{27095F88-BAC4-036F-9321-675C2DA6AB29}"/>
              </a:ext>
            </a:extLst>
          </p:cNvPr>
          <p:cNvPicPr>
            <a:picLocks noChangeAspect="1"/>
          </p:cNvPicPr>
          <p:nvPr/>
        </p:nvPicPr>
        <p:blipFill>
          <a:blip r:embed="rId3"/>
          <a:stretch>
            <a:fillRect/>
          </a:stretch>
        </p:blipFill>
        <p:spPr>
          <a:xfrm>
            <a:off x="4463796" y="2203906"/>
            <a:ext cx="3264408" cy="1791443"/>
          </a:xfrm>
          <a:prstGeom prst="rect">
            <a:avLst/>
          </a:prstGeom>
        </p:spPr>
      </p:pic>
      <p:pic>
        <p:nvPicPr>
          <p:cNvPr id="30" name="Picture 29">
            <a:extLst>
              <a:ext uri="{FF2B5EF4-FFF2-40B4-BE49-F238E27FC236}">
                <a16:creationId xmlns:a16="http://schemas.microsoft.com/office/drawing/2014/main" id="{1A395DAF-B87C-2969-C838-A3F34C86229A}"/>
              </a:ext>
            </a:extLst>
          </p:cNvPr>
          <p:cNvPicPr>
            <a:picLocks noChangeAspect="1"/>
          </p:cNvPicPr>
          <p:nvPr/>
        </p:nvPicPr>
        <p:blipFill>
          <a:blip r:embed="rId4"/>
          <a:stretch>
            <a:fillRect/>
          </a:stretch>
        </p:blipFill>
        <p:spPr>
          <a:xfrm>
            <a:off x="8342375" y="2203906"/>
            <a:ext cx="3264408" cy="1838041"/>
          </a:xfrm>
          <a:prstGeom prst="rect">
            <a:avLst/>
          </a:prstGeom>
        </p:spPr>
      </p:pic>
      <p:sp>
        <p:nvSpPr>
          <p:cNvPr id="32" name="TextBox 31">
            <a:extLst>
              <a:ext uri="{FF2B5EF4-FFF2-40B4-BE49-F238E27FC236}">
                <a16:creationId xmlns:a16="http://schemas.microsoft.com/office/drawing/2014/main" id="{10E882BD-22E8-558F-3456-356A819D3E27}"/>
              </a:ext>
            </a:extLst>
          </p:cNvPr>
          <p:cNvSpPr txBox="1"/>
          <p:nvPr/>
        </p:nvSpPr>
        <p:spPr>
          <a:xfrm>
            <a:off x="585217" y="5679898"/>
            <a:ext cx="11021566" cy="363946"/>
          </a:xfrm>
          <a:prstGeom prst="rect">
            <a:avLst/>
          </a:prstGeom>
          <a:noFill/>
        </p:spPr>
        <p:txBody>
          <a:bodyPr wrap="square">
            <a:spAutoFit/>
          </a:bodyPr>
          <a:lstStyle/>
          <a:p>
            <a:pPr algn="ctr"/>
            <a:r>
              <a:rPr lang="en-US" dirty="0">
                <a:hlinkClick r:id="rId5"/>
              </a:rPr>
              <a:t>https://colab.research.google.com/drive/16W6xTJWUu6tzYtVBvq7xXw6psNiWdl-3?usp=sharing</a:t>
            </a:r>
            <a:r>
              <a:rPr lang="en-US" dirty="0"/>
              <a:t> </a:t>
            </a:r>
          </a:p>
        </p:txBody>
      </p:sp>
    </p:spTree>
    <p:extLst>
      <p:ext uri="{BB962C8B-B14F-4D97-AF65-F5344CB8AC3E}">
        <p14:creationId xmlns:p14="http://schemas.microsoft.com/office/powerpoint/2010/main" val="200913167"/>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F2CED9-17DE-905F-BD48-54B0523AF42E}"/>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FE1C6BEA-2B44-CFAB-FAD2-93419BF72471}"/>
              </a:ext>
            </a:extLst>
          </p:cNvPr>
          <p:cNvSpPr txBox="1"/>
          <p:nvPr/>
        </p:nvSpPr>
        <p:spPr>
          <a:xfrm>
            <a:off x="629266" y="3307484"/>
            <a:ext cx="8416412" cy="415498"/>
          </a:xfrm>
          <a:prstGeom prst="rect">
            <a:avLst/>
          </a:prstGeom>
          <a:noFill/>
          <a:ln>
            <a:noFill/>
            <a:prstDash/>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marR="0" lvl="0" indent="0" algn="ctr" defTabSz="914400" fontAlgn="base">
              <a:lnSpc>
                <a:spcPct val="90000"/>
              </a:lnSpc>
              <a:spcBef>
                <a:spcPct val="0"/>
              </a:spcBef>
              <a:spcAft>
                <a:spcPts val="1200"/>
              </a:spcAft>
              <a:buClrTx/>
              <a:buSzTx/>
              <a:buFontTx/>
              <a:buNone/>
              <a:tabLst/>
              <a:defRPr kumimoji="0" sz="7200" b="0" u="none" strike="noStrike" cap="none" spc="0" normalizeH="0" baseline="0">
                <a:ln w="3175">
                  <a:noFill/>
                </a:ln>
                <a:gradFill flip="none" rotWithShape="1">
                  <a:gsLst>
                    <a:gs pos="100000">
                      <a:srgbClr val="49C5B1"/>
                    </a:gs>
                    <a:gs pos="0">
                      <a:srgbClr val="FFA38B"/>
                    </a:gs>
                    <a:gs pos="32000">
                      <a:srgbClr val="D59ED7"/>
                    </a:gs>
                    <a:gs pos="68000">
                      <a:srgbClr val="8DC8E8"/>
                    </a:gs>
                  </a:gsLst>
                  <a:path path="circle">
                    <a:fillToRect l="100000" t="100000"/>
                  </a:path>
                  <a:tileRect r="-100000" b="-100000"/>
                </a:gradFill>
                <a:effectLst/>
                <a:uLnTx/>
                <a:uFillTx/>
                <a:latin typeface="Segoe UI Semibold" panose="020B0502040204020203" pitchFamily="34" charset="0"/>
                <a:cs typeface="Segoe UI" pitchFamily="34" charset="0"/>
              </a:defRPr>
            </a:lvl1pPr>
            <a:lvl2pPr marL="457200" defTabSz="914400">
              <a:defRPr sz="1800">
                <a:solidFill>
                  <a:schemeClr val="tx1"/>
                </a:solidFill>
              </a:defRPr>
            </a:lvl2pPr>
            <a:lvl3pPr marL="914400" defTabSz="914400">
              <a:defRPr sz="1800">
                <a:solidFill>
                  <a:schemeClr val="tx1"/>
                </a:solidFill>
              </a:defRPr>
            </a:lvl3pPr>
            <a:lvl4pPr marL="1371600" defTabSz="914400">
              <a:defRPr sz="1800">
                <a:solidFill>
                  <a:schemeClr val="tx1"/>
                </a:solidFill>
              </a:defRPr>
            </a:lvl4pPr>
            <a:lvl5pPr marL="1828800" defTabSz="914400">
              <a:defRPr sz="1800">
                <a:solidFill>
                  <a:schemeClr val="tx1"/>
                </a:solidFill>
              </a:defRPr>
            </a:lvl5pPr>
            <a:lvl6pPr marL="2286000" defTabSz="914400">
              <a:defRPr sz="1800">
                <a:solidFill>
                  <a:schemeClr val="tx1"/>
                </a:solidFill>
              </a:defRPr>
            </a:lvl6pPr>
            <a:lvl7pPr marL="2743200" defTabSz="914400">
              <a:defRPr sz="1800">
                <a:solidFill>
                  <a:schemeClr val="tx1"/>
                </a:solidFill>
              </a:defRPr>
            </a:lvl7pPr>
            <a:lvl8pPr marL="3200400" defTabSz="914400">
              <a:defRPr sz="1800">
                <a:solidFill>
                  <a:schemeClr val="tx1"/>
                </a:solidFill>
              </a:defRPr>
            </a:lvl8pPr>
            <a:lvl9pPr marL="3657600" defTabSz="914400">
              <a:defRPr sz="1800">
                <a:solidFill>
                  <a:schemeClr val="tx1"/>
                </a:solidFill>
              </a:defRPr>
            </a:lvl9pPr>
          </a:lstStyle>
          <a:p>
            <a:pPr marL="0" marR="0" lvl="0" indent="0" algn="l" defTabSz="914400" rtl="0" eaLnBrk="1" fontAlgn="base" latinLnBrk="0" hangingPunct="1">
              <a:lnSpc>
                <a:spcPct val="90000"/>
              </a:lnSpc>
              <a:spcBef>
                <a:spcPct val="0"/>
              </a:spcBef>
              <a:spcAft>
                <a:spcPts val="1200"/>
              </a:spcAft>
              <a:buClrTx/>
              <a:buSzTx/>
              <a:buFontTx/>
              <a:buNone/>
              <a:tabLst/>
              <a:defRPr/>
            </a:pPr>
            <a:r>
              <a:rPr lang="en-US" sz="3000" dirty="0">
                <a:solidFill>
                  <a:srgbClr val="FFE399"/>
                </a:solidFill>
                <a:latin typeface="Segoe UI Variable Display Semibold" pitchFamily="2" charset="0"/>
              </a:rPr>
              <a:t>Multiclass Classification Based Model</a:t>
            </a:r>
            <a:endParaRPr kumimoji="0" lang="en-US" sz="3000" b="0" i="0" u="none" strike="noStrike" kern="1200" cap="none" spc="0" normalizeH="0" noProof="0" dirty="0">
              <a:ln w="3175">
                <a:noFill/>
              </a:ln>
              <a:solidFill>
                <a:srgbClr val="FFE399"/>
              </a:solidFill>
              <a:effectLst/>
              <a:uLnTx/>
              <a:uFillTx/>
              <a:latin typeface="Segoe UI Variable Display Semibold" pitchFamily="2" charset="0"/>
            </a:endParaRPr>
          </a:p>
        </p:txBody>
      </p:sp>
      <p:sp>
        <p:nvSpPr>
          <p:cNvPr id="2" name="Rectangle: Rounded Corners 6">
            <a:extLst>
              <a:ext uri="{FF2B5EF4-FFF2-40B4-BE49-F238E27FC236}">
                <a16:creationId xmlns:a16="http://schemas.microsoft.com/office/drawing/2014/main" id="{5A40CE08-0ED9-6E04-FDE2-95CB2990A655}"/>
              </a:ext>
              <a:ext uri="{C183D7F6-B498-43B3-948B-1728B52AA6E4}">
                <adec:decorative xmlns:adec="http://schemas.microsoft.com/office/drawing/2017/decorative" val="0"/>
              </a:ext>
            </a:extLst>
          </p:cNvPr>
          <p:cNvSpPr/>
          <p:nvPr/>
        </p:nvSpPr>
        <p:spPr bwMode="auto">
          <a:xfrm>
            <a:off x="629266" y="2617379"/>
            <a:ext cx="2300748" cy="403670"/>
          </a:xfrm>
          <a:prstGeom prst="roundRect">
            <a:avLst>
              <a:gd name="adj" fmla="val 36259"/>
            </a:avLst>
          </a:prstGeom>
          <a:gradFill flip="none" rotWithShape="1">
            <a:gsLst>
              <a:gs pos="32000">
                <a:srgbClr val="C03BC4"/>
              </a:gs>
              <a:gs pos="100000">
                <a:srgbClr val="399A91"/>
              </a:gs>
              <a:gs pos="68000">
                <a:srgbClr val="0078D4"/>
              </a:gs>
              <a:gs pos="0">
                <a:srgbClr val="FF5C39"/>
              </a:gs>
            </a:gsLst>
            <a:path path="circle">
              <a:fillToRect l="100000" t="100000"/>
            </a:path>
            <a:tileRect r="-100000" b="-100000"/>
          </a:gradFill>
          <a:ln w="63897" cap="flat">
            <a:noFill/>
            <a:prstDash val="solid"/>
            <a:miter/>
          </a:ln>
          <a:effectLst>
            <a:outerShdw blurRad="63500" dist="63500" dir="2700000" algn="tl" rotWithShape="0">
              <a:srgbClr val="000000">
                <a:alpha val="50000"/>
              </a:srgbClr>
            </a:outerShdw>
          </a:effectLst>
        </p:spPr>
        <p:txBody>
          <a:bodyPr rot="0" spcFirstLastPara="0" vertOverflow="overflow" horzOverflow="overflow" vert="horz" wrap="square" lIns="137160" tIns="18288" rIns="137160" bIns="54864" numCol="1" spcCol="0" rtlCol="0" fromWordArt="0" anchor="ctr" anchorCtr="0" forceAA="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defRPr/>
            </a:pPr>
            <a:r>
              <a:rPr lang="en-US" sz="1600" noProof="0" dirty="0">
                <a:solidFill>
                  <a:srgbClr val="FFFFFF"/>
                </a:solidFill>
                <a:latin typeface="Segoe UI Variable Display Semibold" pitchFamily="2" charset="0"/>
              </a:rPr>
              <a:t>Classification Testing</a:t>
            </a:r>
            <a:endParaRPr kumimoji="0" lang="en-CA" sz="1600" b="1" i="0" u="none" strike="noStrike" kern="1200" cap="none" spc="0" normalizeH="0" baseline="0" noProof="0" dirty="0">
              <a:ln w="3175">
                <a:noFill/>
              </a:ln>
              <a:gradFill>
                <a:gsLst>
                  <a:gs pos="53147">
                    <a:srgbClr val="FFFFFF"/>
                  </a:gs>
                  <a:gs pos="28000">
                    <a:srgbClr val="FFFFFF"/>
                  </a:gs>
                </a:gsLst>
                <a:path path="circle">
                  <a:fillToRect l="100000" b="100000"/>
                </a:path>
              </a:gradFill>
              <a:effectLst/>
              <a:uLnTx/>
              <a:uFillTx/>
              <a:latin typeface="Segoe UI Variable Display Semibold" pitchFamily="2" charset="0"/>
              <a:cs typeface="Segoe UI" pitchFamily="34" charset="0"/>
            </a:endParaRPr>
          </a:p>
        </p:txBody>
      </p:sp>
    </p:spTree>
    <p:extLst>
      <p:ext uri="{BB962C8B-B14F-4D97-AF65-F5344CB8AC3E}">
        <p14:creationId xmlns:p14="http://schemas.microsoft.com/office/powerpoint/2010/main" val="96920878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42" presetClass="path" presetSubtype="0" decel="100000" fill="hold" grpId="1" nodeType="withEffect">
                                  <p:stCondLst>
                                    <p:cond delay="0"/>
                                  </p:stCondLst>
                                  <p:childTnLst>
                                    <p:animMotion origin="layout" path="M -4.79167E-6 -1.11022E-16 L -4.79167E-6 0.03542 " pathEditMode="relative" rAng="0" ptsTypes="AA">
                                      <p:cBhvr>
                                        <p:cTn id="9" dur="700" spd="-100000" fill="hold"/>
                                        <p:tgtEl>
                                          <p:spTgt spid="10"/>
                                        </p:tgtEl>
                                        <p:attrNameLst>
                                          <p:attrName>ppt_x</p:attrName>
                                          <p:attrName>ppt_y</p:attrName>
                                        </p:attrNameLst>
                                      </p:cBhvr>
                                      <p:rCtr x="0" y="1759"/>
                                    </p:animMotion>
                                  </p:childTnLst>
                                </p:cTn>
                              </p:par>
                              <p:par>
                                <p:cTn id="10" presetID="10" presetClass="entr" presetSubtype="0"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par>
                                <p:cTn id="13" presetID="42" presetClass="path" presetSubtype="0" decel="100000" fill="hold" grpId="1" nodeType="withEffect">
                                  <p:stCondLst>
                                    <p:cond delay="0"/>
                                  </p:stCondLst>
                                  <p:childTnLst>
                                    <p:animMotion origin="layout" path="M 2.91667E-6 -1.11111E-6 L 2.91667E-6 0.03542 " pathEditMode="relative" rAng="0" ptsTypes="AA">
                                      <p:cBhvr>
                                        <p:cTn id="14" dur="700" spd="-100000" fill="hold"/>
                                        <p:tgtEl>
                                          <p:spTgt spid="2"/>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P spid="2" grpId="0" animBg="1"/>
      <p:bldP spid="2" grpId="1"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A3D6322-750F-5AF5-DE1A-2C1005F9CCF8}"/>
              </a:ext>
            </a:extLst>
          </p:cNvPr>
          <p:cNvSpPr>
            <a:spLocks noGrp="1"/>
          </p:cNvSpPr>
          <p:nvPr>
            <p:ph type="title"/>
          </p:nvPr>
        </p:nvSpPr>
        <p:spPr/>
        <p:txBody>
          <a:bodyPr/>
          <a:lstStyle/>
          <a:p>
            <a:r>
              <a:rPr lang="en-US" dirty="0"/>
              <a:t>Up-sampling</a:t>
            </a:r>
          </a:p>
        </p:txBody>
      </p:sp>
      <p:pic>
        <p:nvPicPr>
          <p:cNvPr id="1026" name="Picture 2">
            <a:extLst>
              <a:ext uri="{FF2B5EF4-FFF2-40B4-BE49-F238E27FC236}">
                <a16:creationId xmlns:a16="http://schemas.microsoft.com/office/drawing/2014/main" id="{515C3CD0-BBDE-46EC-FC7E-88FE95F122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6740" y="1288134"/>
            <a:ext cx="4704145" cy="3519586"/>
          </a:xfrm>
          <a:prstGeom prst="roundRect">
            <a:avLst>
              <a:gd name="adj" fmla="val 3537"/>
            </a:avLst>
          </a:prstGeom>
          <a:noFill/>
          <a:extLst>
            <a:ext uri="{909E8E84-426E-40DD-AFC4-6F175D3DCCD1}">
              <a14:hiddenFill xmlns:a14="http://schemas.microsoft.com/office/drawing/2010/main">
                <a:solidFill>
                  <a:srgbClr val="FFFFFF"/>
                </a:solidFill>
              </a14:hiddenFill>
            </a:ext>
          </a:extLst>
        </p:spPr>
      </p:pic>
      <p:sp>
        <p:nvSpPr>
          <p:cNvPr id="4" name="Arrow: Right 3">
            <a:extLst>
              <a:ext uri="{FF2B5EF4-FFF2-40B4-BE49-F238E27FC236}">
                <a16:creationId xmlns:a16="http://schemas.microsoft.com/office/drawing/2014/main" id="{9411186A-6D3C-23FF-6EAC-7F9008D075AB}"/>
              </a:ext>
            </a:extLst>
          </p:cNvPr>
          <p:cNvSpPr/>
          <p:nvPr/>
        </p:nvSpPr>
        <p:spPr bwMode="auto">
          <a:xfrm>
            <a:off x="5576693" y="2819972"/>
            <a:ext cx="1038613" cy="805103"/>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chemeClr val="bg1"/>
              </a:solidFill>
              <a:ea typeface="Segoe UI" pitchFamily="34" charset="0"/>
              <a:cs typeface="Segoe UI" pitchFamily="34" charset="0"/>
            </a:endParaRPr>
          </a:p>
        </p:txBody>
      </p:sp>
      <p:pic>
        <p:nvPicPr>
          <p:cNvPr id="1028" name="Picture 4">
            <a:extLst>
              <a:ext uri="{FF2B5EF4-FFF2-40B4-BE49-F238E27FC236}">
                <a16:creationId xmlns:a16="http://schemas.microsoft.com/office/drawing/2014/main" id="{52293E04-311E-26B8-0B84-B13290E6D8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01115" y="1288133"/>
            <a:ext cx="4704145" cy="3519586"/>
          </a:xfrm>
          <a:prstGeom prst="roundRect">
            <a:avLst>
              <a:gd name="adj" fmla="val 4934"/>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44F03DE3-1150-9EA9-C711-84E860A95786}"/>
              </a:ext>
            </a:extLst>
          </p:cNvPr>
          <p:cNvSpPr txBox="1"/>
          <p:nvPr/>
        </p:nvSpPr>
        <p:spPr>
          <a:xfrm>
            <a:off x="586740" y="5011849"/>
            <a:ext cx="4704145" cy="1169551"/>
          </a:xfrm>
          <a:prstGeom prst="rect">
            <a:avLst/>
          </a:prstGeom>
          <a:noFill/>
        </p:spPr>
        <p:txBody>
          <a:bodyPr wrap="square">
            <a:spAutoFit/>
          </a:bodyPr>
          <a:lstStyle/>
          <a:p>
            <a:r>
              <a:rPr lang="en-US" sz="1400" b="0" i="0" dirty="0">
                <a:effectLst/>
                <a:latin typeface="Courier New" panose="02070309020205020404" pitchFamily="49" charset="0"/>
              </a:rPr>
              <a:t>Class=0, n=275 (57.652%) </a:t>
            </a:r>
          </a:p>
          <a:p>
            <a:r>
              <a:rPr lang="en-US" sz="1400" b="0" i="0" dirty="0">
                <a:effectLst/>
                <a:latin typeface="Courier New" panose="02070309020205020404" pitchFamily="49" charset="0"/>
              </a:rPr>
              <a:t>Class=1, n=79 (16.562%) </a:t>
            </a:r>
          </a:p>
          <a:p>
            <a:r>
              <a:rPr lang="en-US" sz="1400" b="0" i="0" dirty="0">
                <a:effectLst/>
                <a:latin typeface="Courier New" panose="02070309020205020404" pitchFamily="49" charset="0"/>
              </a:rPr>
              <a:t>Class=2, n=51 (10.692%)</a:t>
            </a:r>
          </a:p>
          <a:p>
            <a:r>
              <a:rPr lang="en-US" sz="1400" b="0" i="0" dirty="0">
                <a:effectLst/>
                <a:latin typeface="Courier New" panose="02070309020205020404" pitchFamily="49" charset="0"/>
              </a:rPr>
              <a:t>Class=3, n=50 (10.482%)</a:t>
            </a:r>
          </a:p>
          <a:p>
            <a:r>
              <a:rPr lang="en-US" sz="1400" b="0" i="0" dirty="0">
                <a:effectLst/>
                <a:latin typeface="Courier New" panose="02070309020205020404" pitchFamily="49" charset="0"/>
              </a:rPr>
              <a:t>Class=4, n=22 (4.612%)</a:t>
            </a:r>
            <a:endParaRPr lang="en-US" sz="1400" dirty="0"/>
          </a:p>
        </p:txBody>
      </p:sp>
      <p:sp>
        <p:nvSpPr>
          <p:cNvPr id="9" name="TextBox 8">
            <a:extLst>
              <a:ext uri="{FF2B5EF4-FFF2-40B4-BE49-F238E27FC236}">
                <a16:creationId xmlns:a16="http://schemas.microsoft.com/office/drawing/2014/main" id="{AB52DEA2-6533-B861-6F82-3DD3A3CC4982}"/>
              </a:ext>
            </a:extLst>
          </p:cNvPr>
          <p:cNvSpPr txBox="1"/>
          <p:nvPr/>
        </p:nvSpPr>
        <p:spPr>
          <a:xfrm>
            <a:off x="6901114" y="4910532"/>
            <a:ext cx="4704145" cy="1754326"/>
          </a:xfrm>
          <a:prstGeom prst="rect">
            <a:avLst/>
          </a:prstGeom>
          <a:noFill/>
        </p:spPr>
        <p:txBody>
          <a:bodyPr wrap="square">
            <a:spAutoFit/>
          </a:bodyPr>
          <a:lstStyle/>
          <a:p>
            <a:r>
              <a:rPr lang="en-US" sz="1200" b="0" i="0" dirty="0">
                <a:effectLst/>
                <a:latin typeface="Courier New" panose="02070309020205020404" pitchFamily="49" charset="0"/>
              </a:rPr>
              <a:t>The number of classes before fit Counter({0: 275, 1: 79, 2: 51, 3: 50, 4: 22}) </a:t>
            </a:r>
          </a:p>
          <a:p>
            <a:r>
              <a:rPr lang="en-US" sz="1200" b="0" i="0" dirty="0">
                <a:effectLst/>
                <a:latin typeface="Courier New" panose="02070309020205020404" pitchFamily="49" charset="0"/>
              </a:rPr>
              <a:t>The number of classes after fit Counter({0: 275, 1: 275, 2: 275, 4: 275, 3: 275}) </a:t>
            </a:r>
          </a:p>
          <a:p>
            <a:r>
              <a:rPr lang="en-US" sz="1200" b="0" i="0" dirty="0">
                <a:effectLst/>
                <a:latin typeface="Courier New" panose="02070309020205020404" pitchFamily="49" charset="0"/>
              </a:rPr>
              <a:t>Class=0, n=275 (20.000%) </a:t>
            </a:r>
          </a:p>
          <a:p>
            <a:r>
              <a:rPr lang="en-US" sz="1200" b="0" i="0" dirty="0">
                <a:effectLst/>
                <a:latin typeface="Courier New" panose="02070309020205020404" pitchFamily="49" charset="0"/>
              </a:rPr>
              <a:t>Class=1, n=275 (20.000%) </a:t>
            </a:r>
          </a:p>
          <a:p>
            <a:r>
              <a:rPr lang="en-US" sz="1200" b="0" i="0" dirty="0">
                <a:effectLst/>
                <a:latin typeface="Courier New" panose="02070309020205020404" pitchFamily="49" charset="0"/>
              </a:rPr>
              <a:t>Class=2, n=275 (20.000%) </a:t>
            </a:r>
          </a:p>
          <a:p>
            <a:r>
              <a:rPr lang="en-US" sz="1200" b="0" i="0" dirty="0">
                <a:effectLst/>
                <a:latin typeface="Courier New" panose="02070309020205020404" pitchFamily="49" charset="0"/>
              </a:rPr>
              <a:t>Class=3, n=275 (20.000%)</a:t>
            </a:r>
          </a:p>
          <a:p>
            <a:r>
              <a:rPr lang="en-US" sz="1200" b="0" i="0" dirty="0">
                <a:effectLst/>
                <a:latin typeface="Courier New" panose="02070309020205020404" pitchFamily="49" charset="0"/>
              </a:rPr>
              <a:t>Class=4, n=275 (20.000%) </a:t>
            </a:r>
          </a:p>
        </p:txBody>
      </p:sp>
    </p:spTree>
    <p:extLst>
      <p:ext uri="{BB962C8B-B14F-4D97-AF65-F5344CB8AC3E}">
        <p14:creationId xmlns:p14="http://schemas.microsoft.com/office/powerpoint/2010/main" val="781693747"/>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3E6272-F227-1A4C-3D5E-D492A6B2F33A}"/>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81EAE8BE-5851-1667-C6C6-72B053228F5E}"/>
              </a:ext>
            </a:extLst>
          </p:cNvPr>
          <p:cNvSpPr>
            <a:spLocks noGrp="1"/>
          </p:cNvSpPr>
          <p:nvPr>
            <p:ph type="title"/>
          </p:nvPr>
        </p:nvSpPr>
        <p:spPr/>
        <p:txBody>
          <a:bodyPr/>
          <a:lstStyle/>
          <a:p>
            <a:r>
              <a:rPr lang="en-US" dirty="0"/>
              <a:t>Model Accuracy </a:t>
            </a:r>
          </a:p>
        </p:txBody>
      </p:sp>
      <p:sp>
        <p:nvSpPr>
          <p:cNvPr id="21" name="Text Placeholder 20">
            <a:extLst>
              <a:ext uri="{FF2B5EF4-FFF2-40B4-BE49-F238E27FC236}">
                <a16:creationId xmlns:a16="http://schemas.microsoft.com/office/drawing/2014/main" id="{F9F9DB4D-F52A-2CCA-81F3-2B4324A0EE03}"/>
              </a:ext>
            </a:extLst>
          </p:cNvPr>
          <p:cNvSpPr>
            <a:spLocks noGrp="1"/>
          </p:cNvSpPr>
          <p:nvPr>
            <p:ph type="body" sz="quarter" idx="16"/>
          </p:nvPr>
        </p:nvSpPr>
        <p:spPr>
          <a:xfrm>
            <a:off x="585217" y="1438275"/>
            <a:ext cx="3264408" cy="338554"/>
          </a:xfrm>
        </p:spPr>
        <p:txBody>
          <a:bodyPr/>
          <a:lstStyle/>
          <a:p>
            <a:pPr algn="ctr"/>
            <a:r>
              <a:rPr lang="en-US" dirty="0"/>
              <a:t>Support Vector Machine</a:t>
            </a:r>
          </a:p>
        </p:txBody>
      </p:sp>
      <p:sp>
        <p:nvSpPr>
          <p:cNvPr id="19" name="Text Placeholder 18">
            <a:extLst>
              <a:ext uri="{FF2B5EF4-FFF2-40B4-BE49-F238E27FC236}">
                <a16:creationId xmlns:a16="http://schemas.microsoft.com/office/drawing/2014/main" id="{A3B0E46D-ECDD-9905-9645-307ED6212784}"/>
              </a:ext>
            </a:extLst>
          </p:cNvPr>
          <p:cNvSpPr>
            <a:spLocks noGrp="1"/>
          </p:cNvSpPr>
          <p:nvPr>
            <p:ph type="body" sz="quarter" idx="14"/>
          </p:nvPr>
        </p:nvSpPr>
        <p:spPr>
          <a:xfrm>
            <a:off x="585217" y="4575175"/>
            <a:ext cx="3264408" cy="307777"/>
          </a:xfrm>
        </p:spPr>
        <p:txBody>
          <a:bodyPr/>
          <a:lstStyle/>
          <a:p>
            <a:r>
              <a:rPr lang="en-US" dirty="0"/>
              <a:t>Accuracy: 0.5333333</a:t>
            </a:r>
          </a:p>
        </p:txBody>
      </p:sp>
      <p:sp>
        <p:nvSpPr>
          <p:cNvPr id="22" name="Text Placeholder 21">
            <a:extLst>
              <a:ext uri="{FF2B5EF4-FFF2-40B4-BE49-F238E27FC236}">
                <a16:creationId xmlns:a16="http://schemas.microsoft.com/office/drawing/2014/main" id="{6978CC7C-738D-96CB-64B5-A34F6F19D15D}"/>
              </a:ext>
            </a:extLst>
          </p:cNvPr>
          <p:cNvSpPr>
            <a:spLocks noGrp="1"/>
          </p:cNvSpPr>
          <p:nvPr>
            <p:ph type="body" sz="quarter" idx="17"/>
          </p:nvPr>
        </p:nvSpPr>
        <p:spPr>
          <a:xfrm>
            <a:off x="4463796" y="1438275"/>
            <a:ext cx="3264408" cy="338554"/>
          </a:xfrm>
        </p:spPr>
        <p:txBody>
          <a:bodyPr/>
          <a:lstStyle/>
          <a:p>
            <a:pPr algn="ctr"/>
            <a:r>
              <a:rPr lang="en-US" dirty="0"/>
              <a:t>Random Forest</a:t>
            </a:r>
          </a:p>
        </p:txBody>
      </p:sp>
      <p:sp>
        <p:nvSpPr>
          <p:cNvPr id="20" name="Text Placeholder 19">
            <a:extLst>
              <a:ext uri="{FF2B5EF4-FFF2-40B4-BE49-F238E27FC236}">
                <a16:creationId xmlns:a16="http://schemas.microsoft.com/office/drawing/2014/main" id="{6F367188-06B3-193E-A80D-C920F1319132}"/>
              </a:ext>
            </a:extLst>
          </p:cNvPr>
          <p:cNvSpPr>
            <a:spLocks noGrp="1"/>
          </p:cNvSpPr>
          <p:nvPr>
            <p:ph type="body" sz="quarter" idx="15"/>
          </p:nvPr>
        </p:nvSpPr>
        <p:spPr>
          <a:xfrm>
            <a:off x="4463796" y="4568535"/>
            <a:ext cx="3264408" cy="307777"/>
          </a:xfrm>
        </p:spPr>
        <p:txBody>
          <a:bodyPr/>
          <a:lstStyle/>
          <a:p>
            <a:r>
              <a:rPr lang="en-US" dirty="0"/>
              <a:t>Accuracy: 0.616666666</a:t>
            </a:r>
          </a:p>
        </p:txBody>
      </p:sp>
      <p:sp>
        <p:nvSpPr>
          <p:cNvPr id="23" name="Text Placeholder 22">
            <a:extLst>
              <a:ext uri="{FF2B5EF4-FFF2-40B4-BE49-F238E27FC236}">
                <a16:creationId xmlns:a16="http://schemas.microsoft.com/office/drawing/2014/main" id="{B98D0888-E0D0-0302-FD0B-4FFA2DD1141F}"/>
              </a:ext>
            </a:extLst>
          </p:cNvPr>
          <p:cNvSpPr>
            <a:spLocks noGrp="1"/>
          </p:cNvSpPr>
          <p:nvPr>
            <p:ph type="body" sz="quarter" idx="18"/>
          </p:nvPr>
        </p:nvSpPr>
        <p:spPr>
          <a:xfrm>
            <a:off x="8342375" y="1438275"/>
            <a:ext cx="3264408" cy="338554"/>
          </a:xfrm>
        </p:spPr>
        <p:txBody>
          <a:bodyPr/>
          <a:lstStyle/>
          <a:p>
            <a:pPr algn="ctr"/>
            <a:r>
              <a:rPr lang="en-US" dirty="0"/>
              <a:t>Artificial Neural Network</a:t>
            </a:r>
          </a:p>
        </p:txBody>
      </p:sp>
      <p:sp>
        <p:nvSpPr>
          <p:cNvPr id="24" name="Text Placeholder 23">
            <a:extLst>
              <a:ext uri="{FF2B5EF4-FFF2-40B4-BE49-F238E27FC236}">
                <a16:creationId xmlns:a16="http://schemas.microsoft.com/office/drawing/2014/main" id="{728846A0-DA22-5602-8588-8555301B74B0}"/>
              </a:ext>
            </a:extLst>
          </p:cNvPr>
          <p:cNvSpPr>
            <a:spLocks noGrp="1"/>
          </p:cNvSpPr>
          <p:nvPr>
            <p:ph type="body" sz="quarter" idx="19"/>
          </p:nvPr>
        </p:nvSpPr>
        <p:spPr>
          <a:xfrm>
            <a:off x="8342375" y="4575175"/>
            <a:ext cx="3264408" cy="307777"/>
          </a:xfrm>
        </p:spPr>
        <p:txBody>
          <a:bodyPr/>
          <a:lstStyle/>
          <a:p>
            <a:r>
              <a:rPr lang="en-US" dirty="0"/>
              <a:t>Accuracy: 0.59166666</a:t>
            </a:r>
          </a:p>
        </p:txBody>
      </p:sp>
      <p:sp>
        <p:nvSpPr>
          <p:cNvPr id="32" name="TextBox 31">
            <a:extLst>
              <a:ext uri="{FF2B5EF4-FFF2-40B4-BE49-F238E27FC236}">
                <a16:creationId xmlns:a16="http://schemas.microsoft.com/office/drawing/2014/main" id="{FA8684EA-A94A-3E72-D226-BF267CA46E1A}"/>
              </a:ext>
            </a:extLst>
          </p:cNvPr>
          <p:cNvSpPr txBox="1"/>
          <p:nvPr/>
        </p:nvSpPr>
        <p:spPr>
          <a:xfrm>
            <a:off x="585217" y="5679898"/>
            <a:ext cx="11021566" cy="338554"/>
          </a:xfrm>
          <a:prstGeom prst="rect">
            <a:avLst/>
          </a:prstGeom>
          <a:noFill/>
        </p:spPr>
        <p:txBody>
          <a:bodyPr wrap="square">
            <a:spAutoFit/>
          </a:bodyPr>
          <a:lstStyle/>
          <a:p>
            <a:pPr algn="ctr"/>
            <a:r>
              <a:rPr lang="en-US" sz="1600" dirty="0">
                <a:hlinkClick r:id="rId2"/>
              </a:rPr>
              <a:t>https://colab.research.google.com/drive/1alfoDE1z-FLbFyaNUpL9GRiepKtO1Mlf?usp=sharing#scrollTo=8vgpzKPfyuGH</a:t>
            </a:r>
            <a:r>
              <a:rPr lang="en-US" sz="1600" dirty="0"/>
              <a:t> </a:t>
            </a:r>
          </a:p>
        </p:txBody>
      </p:sp>
      <p:pic>
        <p:nvPicPr>
          <p:cNvPr id="3" name="Picture 2">
            <a:extLst>
              <a:ext uri="{FF2B5EF4-FFF2-40B4-BE49-F238E27FC236}">
                <a16:creationId xmlns:a16="http://schemas.microsoft.com/office/drawing/2014/main" id="{5EC8E80A-08B6-1E60-A690-FD0C711EC007}"/>
              </a:ext>
            </a:extLst>
          </p:cNvPr>
          <p:cNvPicPr>
            <a:picLocks noChangeAspect="1"/>
          </p:cNvPicPr>
          <p:nvPr/>
        </p:nvPicPr>
        <p:blipFill>
          <a:blip r:embed="rId3"/>
          <a:stretch>
            <a:fillRect/>
          </a:stretch>
        </p:blipFill>
        <p:spPr>
          <a:xfrm>
            <a:off x="585217" y="2016229"/>
            <a:ext cx="3264408" cy="2322860"/>
          </a:xfrm>
          <a:prstGeom prst="rect">
            <a:avLst/>
          </a:prstGeom>
        </p:spPr>
      </p:pic>
      <p:pic>
        <p:nvPicPr>
          <p:cNvPr id="6" name="Picture 5">
            <a:extLst>
              <a:ext uri="{FF2B5EF4-FFF2-40B4-BE49-F238E27FC236}">
                <a16:creationId xmlns:a16="http://schemas.microsoft.com/office/drawing/2014/main" id="{8E7F27C5-4442-C08A-E011-C0405CEC4CF3}"/>
              </a:ext>
            </a:extLst>
          </p:cNvPr>
          <p:cNvPicPr>
            <a:picLocks noChangeAspect="1"/>
          </p:cNvPicPr>
          <p:nvPr/>
        </p:nvPicPr>
        <p:blipFill>
          <a:blip r:embed="rId4"/>
          <a:stretch>
            <a:fillRect/>
          </a:stretch>
        </p:blipFill>
        <p:spPr>
          <a:xfrm>
            <a:off x="4463797" y="2000836"/>
            <a:ext cx="3264408" cy="2322860"/>
          </a:xfrm>
          <a:prstGeom prst="rect">
            <a:avLst/>
          </a:prstGeom>
        </p:spPr>
      </p:pic>
      <p:pic>
        <p:nvPicPr>
          <p:cNvPr id="8" name="Picture 7">
            <a:extLst>
              <a:ext uri="{FF2B5EF4-FFF2-40B4-BE49-F238E27FC236}">
                <a16:creationId xmlns:a16="http://schemas.microsoft.com/office/drawing/2014/main" id="{811BE752-AB3A-74B6-A5BA-9AD499CF5E2A}"/>
              </a:ext>
            </a:extLst>
          </p:cNvPr>
          <p:cNvPicPr>
            <a:picLocks noChangeAspect="1"/>
          </p:cNvPicPr>
          <p:nvPr/>
        </p:nvPicPr>
        <p:blipFill>
          <a:blip r:embed="rId5"/>
          <a:stretch>
            <a:fillRect/>
          </a:stretch>
        </p:blipFill>
        <p:spPr>
          <a:xfrm>
            <a:off x="8342374" y="2000836"/>
            <a:ext cx="3264409" cy="2322860"/>
          </a:xfrm>
          <a:prstGeom prst="rect">
            <a:avLst/>
          </a:prstGeom>
        </p:spPr>
      </p:pic>
    </p:spTree>
    <p:extLst>
      <p:ext uri="{BB962C8B-B14F-4D97-AF65-F5344CB8AC3E}">
        <p14:creationId xmlns:p14="http://schemas.microsoft.com/office/powerpoint/2010/main" val="687944521"/>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4225BA38-4B35-53E5-7004-0559E66F6BB3}"/>
              </a:ext>
            </a:extLst>
          </p:cNvPr>
          <p:cNvSpPr>
            <a:spLocks noGrp="1"/>
          </p:cNvSpPr>
          <p:nvPr>
            <p:ph type="title"/>
          </p:nvPr>
        </p:nvSpPr>
        <p:spPr/>
        <p:txBody>
          <a:bodyPr/>
          <a:lstStyle/>
          <a:p>
            <a:r>
              <a:rPr lang="en-US" dirty="0"/>
              <a:t>Comparing The Accuracy for All Models</a:t>
            </a:r>
          </a:p>
        </p:txBody>
      </p:sp>
      <p:sp>
        <p:nvSpPr>
          <p:cNvPr id="13" name="Text Placeholder 12">
            <a:extLst>
              <a:ext uri="{FF2B5EF4-FFF2-40B4-BE49-F238E27FC236}">
                <a16:creationId xmlns:a16="http://schemas.microsoft.com/office/drawing/2014/main" id="{512ABA77-47FA-D09F-58EA-63AC2B41E696}"/>
              </a:ext>
            </a:extLst>
          </p:cNvPr>
          <p:cNvSpPr>
            <a:spLocks noGrp="1"/>
          </p:cNvSpPr>
          <p:nvPr>
            <p:ph type="body" sz="quarter" idx="16"/>
          </p:nvPr>
        </p:nvSpPr>
        <p:spPr/>
        <p:txBody>
          <a:bodyPr/>
          <a:lstStyle/>
          <a:p>
            <a:r>
              <a:rPr lang="en-US" dirty="0"/>
              <a:t>Binary Classification Based</a:t>
            </a:r>
          </a:p>
        </p:txBody>
      </p:sp>
      <p:sp>
        <p:nvSpPr>
          <p:cNvPr id="10" name="Content Placeholder 9">
            <a:extLst>
              <a:ext uri="{FF2B5EF4-FFF2-40B4-BE49-F238E27FC236}">
                <a16:creationId xmlns:a16="http://schemas.microsoft.com/office/drawing/2014/main" id="{5EDD76D6-7588-F7C7-C964-9BAAC8FFD2A8}"/>
              </a:ext>
            </a:extLst>
          </p:cNvPr>
          <p:cNvSpPr>
            <a:spLocks noGrp="1"/>
          </p:cNvSpPr>
          <p:nvPr>
            <p:ph type="body" sz="quarter" idx="14"/>
          </p:nvPr>
        </p:nvSpPr>
        <p:spPr>
          <a:xfrm>
            <a:off x="584200" y="2084388"/>
            <a:ext cx="5219700" cy="2248757"/>
          </a:xfrm>
        </p:spPr>
        <p:txBody>
          <a:bodyPr/>
          <a:lstStyle/>
          <a:p>
            <a:pPr>
              <a:lnSpc>
                <a:spcPct val="200000"/>
              </a:lnSpc>
            </a:pPr>
            <a:r>
              <a:rPr lang="en-US" dirty="0"/>
              <a:t>SVM: 0.7013888</a:t>
            </a:r>
          </a:p>
          <a:p>
            <a:pPr>
              <a:lnSpc>
                <a:spcPct val="200000"/>
              </a:lnSpc>
            </a:pPr>
            <a:r>
              <a:rPr lang="en-US" b="1" dirty="0"/>
              <a:t>Random Forest: 0.907986111</a:t>
            </a:r>
          </a:p>
          <a:p>
            <a:pPr>
              <a:lnSpc>
                <a:spcPct val="200000"/>
              </a:lnSpc>
            </a:pPr>
            <a:r>
              <a:rPr lang="en-US" dirty="0"/>
              <a:t>ANN: 0.838541666</a:t>
            </a:r>
          </a:p>
        </p:txBody>
      </p:sp>
      <p:sp>
        <p:nvSpPr>
          <p:cNvPr id="14" name="Text Placeholder 13">
            <a:extLst>
              <a:ext uri="{FF2B5EF4-FFF2-40B4-BE49-F238E27FC236}">
                <a16:creationId xmlns:a16="http://schemas.microsoft.com/office/drawing/2014/main" id="{CA612D2B-C60F-1BD6-0BD6-88E0945CBFB0}"/>
              </a:ext>
            </a:extLst>
          </p:cNvPr>
          <p:cNvSpPr>
            <a:spLocks noGrp="1"/>
          </p:cNvSpPr>
          <p:nvPr>
            <p:ph type="body" sz="quarter" idx="17"/>
          </p:nvPr>
        </p:nvSpPr>
        <p:spPr/>
        <p:txBody>
          <a:bodyPr/>
          <a:lstStyle/>
          <a:p>
            <a:r>
              <a:rPr lang="en-US" dirty="0"/>
              <a:t>Multiclass Classification Based</a:t>
            </a:r>
          </a:p>
        </p:txBody>
      </p:sp>
      <p:sp>
        <p:nvSpPr>
          <p:cNvPr id="12" name="Text Placeholder 11">
            <a:extLst>
              <a:ext uri="{FF2B5EF4-FFF2-40B4-BE49-F238E27FC236}">
                <a16:creationId xmlns:a16="http://schemas.microsoft.com/office/drawing/2014/main" id="{BC566914-1ED4-B9CD-AF41-78B331847406}"/>
              </a:ext>
            </a:extLst>
          </p:cNvPr>
          <p:cNvSpPr>
            <a:spLocks noGrp="1"/>
          </p:cNvSpPr>
          <p:nvPr>
            <p:ph type="body" sz="quarter" idx="15"/>
          </p:nvPr>
        </p:nvSpPr>
        <p:spPr>
          <a:xfrm>
            <a:off x="6397625" y="2084388"/>
            <a:ext cx="5219700" cy="2248757"/>
          </a:xfrm>
        </p:spPr>
        <p:txBody>
          <a:bodyPr/>
          <a:lstStyle/>
          <a:p>
            <a:pPr>
              <a:lnSpc>
                <a:spcPct val="200000"/>
              </a:lnSpc>
            </a:pPr>
            <a:r>
              <a:rPr lang="en-US" dirty="0"/>
              <a:t>SVM: 0.5333333</a:t>
            </a:r>
          </a:p>
          <a:p>
            <a:pPr>
              <a:lnSpc>
                <a:spcPct val="200000"/>
              </a:lnSpc>
            </a:pPr>
            <a:r>
              <a:rPr lang="en-US" b="1" dirty="0"/>
              <a:t>Random Forest: 0.616666666</a:t>
            </a:r>
          </a:p>
          <a:p>
            <a:pPr>
              <a:lnSpc>
                <a:spcPct val="200000"/>
              </a:lnSpc>
            </a:pPr>
            <a:r>
              <a:rPr lang="en-US" dirty="0"/>
              <a:t>ANN: 0.59166666</a:t>
            </a:r>
          </a:p>
        </p:txBody>
      </p:sp>
      <p:sp>
        <p:nvSpPr>
          <p:cNvPr id="15" name="TextBox 14">
            <a:extLst>
              <a:ext uri="{FF2B5EF4-FFF2-40B4-BE49-F238E27FC236}">
                <a16:creationId xmlns:a16="http://schemas.microsoft.com/office/drawing/2014/main" id="{2AE40A55-FD29-F41C-689B-DF887FA46544}"/>
              </a:ext>
            </a:extLst>
          </p:cNvPr>
          <p:cNvSpPr txBox="1"/>
          <p:nvPr/>
        </p:nvSpPr>
        <p:spPr>
          <a:xfrm>
            <a:off x="584200" y="4748981"/>
            <a:ext cx="11033125" cy="307777"/>
          </a:xfrm>
          <a:prstGeom prst="rect">
            <a:avLst/>
          </a:prstGeom>
          <a:noFill/>
        </p:spPr>
        <p:txBody>
          <a:bodyPr wrap="square" lIns="0" tIns="0" rIns="0" bIns="0" rtlCol="0">
            <a:spAutoFit/>
          </a:bodyPr>
          <a:lstStyle/>
          <a:p>
            <a:pPr algn="l"/>
            <a:r>
              <a:rPr lang="en-US" sz="2000" dirty="0"/>
              <a:t>Any Insight? :</a:t>
            </a:r>
          </a:p>
        </p:txBody>
      </p:sp>
    </p:spTree>
    <p:extLst>
      <p:ext uri="{BB962C8B-B14F-4D97-AF65-F5344CB8AC3E}">
        <p14:creationId xmlns:p14="http://schemas.microsoft.com/office/powerpoint/2010/main" val="2840222356"/>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EEAF289-B8B6-F50D-1979-47824FAC03CD}"/>
              </a:ext>
            </a:extLst>
          </p:cNvPr>
          <p:cNvSpPr>
            <a:spLocks noGrp="1"/>
          </p:cNvSpPr>
          <p:nvPr>
            <p:ph type="title"/>
          </p:nvPr>
        </p:nvSpPr>
        <p:spPr>
          <a:xfrm>
            <a:off x="585216" y="2309812"/>
            <a:ext cx="3182027" cy="3959225"/>
          </a:xfrm>
        </p:spPr>
        <p:txBody>
          <a:bodyPr wrap="square" anchor="t">
            <a:normAutofit/>
          </a:bodyPr>
          <a:lstStyle/>
          <a:p>
            <a:r>
              <a:rPr lang="en-GB"/>
              <a:t>Learnings and next steps</a:t>
            </a:r>
          </a:p>
        </p:txBody>
      </p:sp>
      <p:sp>
        <p:nvSpPr>
          <p:cNvPr id="14" name="Text Placeholder 2">
            <a:extLst>
              <a:ext uri="{FF2B5EF4-FFF2-40B4-BE49-F238E27FC236}">
                <a16:creationId xmlns:a16="http://schemas.microsoft.com/office/drawing/2014/main" id="{E8D12E75-960A-5559-E9E1-BDC2C3A7F063}"/>
              </a:ext>
            </a:extLst>
          </p:cNvPr>
          <p:cNvSpPr>
            <a:spLocks noGrp="1"/>
          </p:cNvSpPr>
          <p:nvPr>
            <p:ph type="body" sz="quarter" idx="11"/>
          </p:nvPr>
        </p:nvSpPr>
        <p:spPr>
          <a:xfrm>
            <a:off x="4356100" y="2309812"/>
            <a:ext cx="7253288" cy="3342453"/>
          </a:xfrm>
        </p:spPr>
        <p:txBody>
          <a:bodyPr/>
          <a:lstStyle/>
          <a:p>
            <a:r>
              <a:rPr lang="en-US" dirty="0"/>
              <a:t>Comparing accuracy and other metrics that can be used to apply on the project, and select two main models that need to be used for final project</a:t>
            </a:r>
          </a:p>
          <a:p>
            <a:pPr marL="0" indent="0">
              <a:buNone/>
            </a:pPr>
            <a:endParaRPr lang="en-US" dirty="0"/>
          </a:p>
          <a:p>
            <a:r>
              <a:rPr lang="en-US" dirty="0"/>
              <a:t>Finalizing the final version of the conference paper format of the report.</a:t>
            </a:r>
          </a:p>
        </p:txBody>
      </p:sp>
    </p:spTree>
    <p:extLst>
      <p:ext uri="{BB962C8B-B14F-4D97-AF65-F5344CB8AC3E}">
        <p14:creationId xmlns:p14="http://schemas.microsoft.com/office/powerpoint/2010/main" val="3109951811"/>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49C04E9-ECD1-D770-E453-F2DEE7136E53}"/>
              </a:ext>
            </a:extLst>
          </p:cNvPr>
          <p:cNvSpPr>
            <a:spLocks noGrp="1"/>
          </p:cNvSpPr>
          <p:nvPr>
            <p:ph type="title"/>
          </p:nvPr>
        </p:nvSpPr>
        <p:spPr>
          <a:xfrm>
            <a:off x="516390" y="2875002"/>
            <a:ext cx="6444850" cy="1107996"/>
          </a:xfrm>
        </p:spPr>
        <p:txBody>
          <a:bodyPr anchor="ctr"/>
          <a:lstStyle/>
          <a:p>
            <a:r>
              <a:rPr lang="en-US" dirty="0">
                <a:latin typeface="Segoe UI Variable Display Semibold" pitchFamily="2" charset="0"/>
              </a:rPr>
              <a:t>All Concerns from the </a:t>
            </a:r>
            <a:br>
              <a:rPr lang="en-US" dirty="0">
                <a:latin typeface="Segoe UI Variable Display Semibold" pitchFamily="2" charset="0"/>
              </a:rPr>
            </a:br>
            <a:r>
              <a:rPr lang="en-US" dirty="0">
                <a:latin typeface="Segoe UI Variable Display Semibold" pitchFamily="2" charset="0"/>
              </a:rPr>
              <a:t>first experiment</a:t>
            </a:r>
          </a:p>
        </p:txBody>
      </p:sp>
    </p:spTree>
    <p:extLst>
      <p:ext uri="{BB962C8B-B14F-4D97-AF65-F5344CB8AC3E}">
        <p14:creationId xmlns:p14="http://schemas.microsoft.com/office/powerpoint/2010/main" val="1263005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2E7D9A-1A99-76E1-4667-481AB272DB6B}"/>
              </a:ext>
            </a:extLst>
          </p:cNvPr>
          <p:cNvSpPr>
            <a:spLocks noGrp="1"/>
          </p:cNvSpPr>
          <p:nvPr>
            <p:ph type="title" idx="4294967295"/>
          </p:nvPr>
        </p:nvSpPr>
        <p:spPr>
          <a:xfrm>
            <a:off x="0" y="-603250"/>
            <a:ext cx="11017250" cy="554037"/>
          </a:xfrm>
        </p:spPr>
        <p:txBody>
          <a:bodyPr vert="horz" wrap="square" lIns="0" tIns="0" rIns="0" bIns="0" rtlCol="0" anchor="b">
            <a:spAutoFit/>
          </a:bodyPr>
          <a:lstStyle/>
          <a:p>
            <a:r>
              <a:rPr lang="en-US">
                <a:solidFill>
                  <a:schemeClr val="bg1"/>
                </a:solidFill>
              </a:rPr>
              <a:t>Logo</a:t>
            </a:r>
          </a:p>
        </p:txBody>
      </p:sp>
      <p:sp>
        <p:nvSpPr>
          <p:cNvPr id="4" name="TextBox 3">
            <a:extLst>
              <a:ext uri="{FF2B5EF4-FFF2-40B4-BE49-F238E27FC236}">
                <a16:creationId xmlns:a16="http://schemas.microsoft.com/office/drawing/2014/main" id="{29C9FEB6-6E88-3C90-81A6-7B1A1156689A}"/>
              </a:ext>
            </a:extLst>
          </p:cNvPr>
          <p:cNvSpPr txBox="1"/>
          <p:nvPr/>
        </p:nvSpPr>
        <p:spPr>
          <a:xfrm>
            <a:off x="663677" y="1782395"/>
            <a:ext cx="9964993" cy="3293209"/>
          </a:xfrm>
          <a:prstGeom prst="rect">
            <a:avLst/>
          </a:prstGeom>
          <a:noFill/>
        </p:spPr>
        <p:txBody>
          <a:bodyPr wrap="square">
            <a:spAutoFit/>
          </a:bodyPr>
          <a:lstStyle/>
          <a:p>
            <a:pPr rtl="0">
              <a:buNone/>
            </a:pPr>
            <a:r>
              <a:rPr lang="en-US" sz="4800" b="1" i="0" u="none" strike="noStrike" dirty="0">
                <a:effectLst/>
                <a:latin typeface="Segoe UI Variable Display Semib" pitchFamily="2" charset="0"/>
              </a:rPr>
              <a:t>Thank You | Q&amp;A</a:t>
            </a:r>
            <a:endParaRPr lang="en-US" sz="2000" b="0" dirty="0">
              <a:effectLst/>
              <a:latin typeface="Segoe UI Variable Display Semib" pitchFamily="2" charset="0"/>
            </a:endParaRPr>
          </a:p>
          <a:p>
            <a:pPr rtl="0">
              <a:buNone/>
            </a:pPr>
            <a:br>
              <a:rPr lang="en-US" sz="2000" b="0" dirty="0">
                <a:effectLst/>
                <a:latin typeface="Segoe UI Variable Display" pitchFamily="2" charset="0"/>
              </a:rPr>
            </a:br>
            <a:r>
              <a:rPr lang="en-US" sz="2400" b="0" i="1" u="none" strike="noStrike" dirty="0">
                <a:effectLst/>
                <a:latin typeface="Segoe UI Variable Display" pitchFamily="2" charset="0"/>
              </a:rPr>
              <a:t>Contact us by</a:t>
            </a:r>
            <a:endParaRPr lang="en-US" sz="2000" b="0" dirty="0">
              <a:effectLst/>
              <a:latin typeface="Segoe UI Variable Display" pitchFamily="2" charset="0"/>
            </a:endParaRPr>
          </a:p>
          <a:p>
            <a:pPr rtl="0">
              <a:buNone/>
            </a:pPr>
            <a:r>
              <a:rPr lang="en-US" sz="2400" b="1" i="0" u="none" strike="noStrike" dirty="0">
                <a:effectLst/>
                <a:latin typeface="Segoe UI Variable Display Semib" pitchFamily="2" charset="0"/>
              </a:rPr>
              <a:t>Charunthon Limseelo</a:t>
            </a:r>
            <a:endParaRPr lang="en-US" sz="2000" b="0" dirty="0">
              <a:effectLst/>
              <a:latin typeface="Segoe UI Variable Display Semib" pitchFamily="2" charset="0"/>
            </a:endParaRPr>
          </a:p>
          <a:p>
            <a:pPr indent="457200" rtl="0">
              <a:buNone/>
            </a:pPr>
            <a:r>
              <a:rPr lang="en-US" sz="2400" b="0" i="0" u="sng" strike="noStrike" dirty="0">
                <a:effectLst/>
                <a:latin typeface="Segoe UI Variable Display" pitchFamily="2" charset="0"/>
                <a:hlinkClick r:id="rId3">
                  <a:extLst>
                    <a:ext uri="{A12FA001-AC4F-418D-AE19-62706E023703}">
                      <ahyp:hlinkClr xmlns:ahyp="http://schemas.microsoft.com/office/drawing/2018/hyperlinkcolor" val="tx"/>
                    </a:ext>
                  </a:extLst>
                </a:hlinkClick>
              </a:rPr>
              <a:t>boat.charunthon@gmail.com</a:t>
            </a:r>
            <a:r>
              <a:rPr lang="en-US" sz="2400" b="0" i="0" u="none" strike="noStrike" dirty="0">
                <a:effectLst/>
                <a:latin typeface="Segoe UI Variable Display" pitchFamily="2" charset="0"/>
              </a:rPr>
              <a:t> or visit </a:t>
            </a:r>
            <a:r>
              <a:rPr lang="en-US" sz="2400" b="0" i="0" u="sng" strike="noStrike" dirty="0">
                <a:effectLst/>
                <a:latin typeface="Segoe UI Variable Display" pitchFamily="2" charset="0"/>
                <a:hlinkClick r:id="rId4">
                  <a:extLst>
                    <a:ext uri="{A12FA001-AC4F-418D-AE19-62706E023703}">
                      <ahyp:hlinkClr xmlns:ahyp="http://schemas.microsoft.com/office/drawing/2018/hyperlinkcolor" val="tx"/>
                    </a:ext>
                  </a:extLst>
                </a:hlinkClick>
              </a:rPr>
              <a:t>official website</a:t>
            </a:r>
            <a:endParaRPr lang="en-US" sz="2000" b="0" dirty="0">
              <a:effectLst/>
              <a:latin typeface="Segoe UI Variable Display" pitchFamily="2" charset="0"/>
            </a:endParaRPr>
          </a:p>
          <a:p>
            <a:pPr rtl="0">
              <a:buNone/>
            </a:pPr>
            <a:br>
              <a:rPr lang="en-US" sz="2000" b="0" dirty="0">
                <a:effectLst/>
                <a:latin typeface="Segoe UI Variable Display" pitchFamily="2" charset="0"/>
              </a:rPr>
            </a:br>
            <a:r>
              <a:rPr lang="en-US" sz="2400" b="1" i="0" u="none" strike="noStrike" dirty="0">
                <a:effectLst/>
                <a:latin typeface="Segoe UI Variable Display Semib" pitchFamily="2" charset="0"/>
              </a:rPr>
              <a:t>Bhagya </a:t>
            </a:r>
            <a:r>
              <a:rPr lang="en-US" sz="2400" b="1" i="0" u="none" strike="noStrike" dirty="0" err="1">
                <a:effectLst/>
                <a:latin typeface="Segoe UI Variable Display Semib" pitchFamily="2" charset="0"/>
              </a:rPr>
              <a:t>Saranunt</a:t>
            </a:r>
            <a:endParaRPr lang="en-US" sz="2000" b="0" dirty="0">
              <a:effectLst/>
              <a:latin typeface="Segoe UI Variable Display Semib" pitchFamily="2" charset="0"/>
            </a:endParaRPr>
          </a:p>
          <a:p>
            <a:pPr indent="457200" rtl="0">
              <a:buNone/>
            </a:pPr>
            <a:r>
              <a:rPr lang="en-US" sz="2400" b="0" i="0" u="sng" strike="noStrike" dirty="0">
                <a:effectLst/>
                <a:latin typeface="Segoe UI Variable Display" pitchFamily="2" charset="0"/>
                <a:hlinkClick r:id="rId5">
                  <a:extLst>
                    <a:ext uri="{A12FA001-AC4F-418D-AE19-62706E023703}">
                      <ahyp:hlinkClr xmlns:ahyp="http://schemas.microsoft.com/office/drawing/2018/hyperlinkcolor" val="tx"/>
                    </a:ext>
                  </a:extLst>
                </a:hlinkClick>
              </a:rPr>
              <a:t>parksaranunt@gmail.com</a:t>
            </a:r>
            <a:r>
              <a:rPr lang="en-US" sz="2400" b="0" i="0" u="none" strike="noStrike" dirty="0">
                <a:effectLst/>
                <a:latin typeface="Segoe UI Variable Display" pitchFamily="2" charset="0"/>
              </a:rPr>
              <a:t> </a:t>
            </a:r>
            <a:endParaRPr lang="en-US" sz="2000" b="0" dirty="0">
              <a:effectLst/>
              <a:latin typeface="Segoe UI Variable Display" pitchFamily="2" charset="0"/>
            </a:endParaRPr>
          </a:p>
        </p:txBody>
      </p:sp>
    </p:spTree>
    <p:extLst>
      <p:ext uri="{BB962C8B-B14F-4D97-AF65-F5344CB8AC3E}">
        <p14:creationId xmlns:p14="http://schemas.microsoft.com/office/powerpoint/2010/main" val="55177129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FF4FAB-0AB7-253B-D182-A676C9626906}"/>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71034A0D-805D-E31B-A9CA-08654E759B13}"/>
              </a:ext>
            </a:extLst>
          </p:cNvPr>
          <p:cNvSpPr txBox="1"/>
          <p:nvPr/>
        </p:nvSpPr>
        <p:spPr>
          <a:xfrm>
            <a:off x="1162050" y="2655095"/>
            <a:ext cx="9867900" cy="2148280"/>
          </a:xfrm>
          <a:prstGeom prst="rect">
            <a:avLst/>
          </a:prstGeom>
          <a:solidFill>
            <a:schemeClr val="bg1"/>
          </a:solid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marR="0" lvl="0" indent="0" algn="ctr" defTabSz="914400" fontAlgn="base">
              <a:lnSpc>
                <a:spcPct val="90000"/>
              </a:lnSpc>
              <a:spcBef>
                <a:spcPct val="0"/>
              </a:spcBef>
              <a:spcAft>
                <a:spcPts val="1200"/>
              </a:spcAft>
              <a:buClrTx/>
              <a:buSzTx/>
              <a:buFontTx/>
              <a:buNone/>
              <a:tabLst/>
              <a:defRPr kumimoji="0" sz="7200" b="0" u="none" strike="noStrike" cap="none" spc="0" normalizeH="0" baseline="0">
                <a:ln w="3175">
                  <a:noFill/>
                </a:ln>
                <a:gradFill flip="none" rotWithShape="1">
                  <a:gsLst>
                    <a:gs pos="100000">
                      <a:srgbClr val="49C5B1"/>
                    </a:gs>
                    <a:gs pos="0">
                      <a:srgbClr val="FFA38B"/>
                    </a:gs>
                    <a:gs pos="32000">
                      <a:srgbClr val="D59ED7"/>
                    </a:gs>
                    <a:gs pos="68000">
                      <a:srgbClr val="8DC8E8"/>
                    </a:gs>
                  </a:gsLst>
                  <a:path path="circle">
                    <a:fillToRect l="100000" t="100000"/>
                  </a:path>
                  <a:tileRect r="-100000" b="-100000"/>
                </a:gradFill>
                <a:effectLst/>
                <a:uLnTx/>
                <a:uFillTx/>
                <a:latin typeface="Segoe UI Semibold" panose="020B0502040204020203" pitchFamily="34" charset="0"/>
                <a:cs typeface="Segoe UI" pitchFamily="34" charset="0"/>
              </a:defRPr>
            </a:lvl1pPr>
            <a:lvl2pPr marL="457200" defTabSz="914400">
              <a:defRPr sz="1800">
                <a:solidFill>
                  <a:schemeClr val="tx1"/>
                </a:solidFill>
              </a:defRPr>
            </a:lvl2pPr>
            <a:lvl3pPr marL="914400" defTabSz="914400">
              <a:defRPr sz="1800">
                <a:solidFill>
                  <a:schemeClr val="tx1"/>
                </a:solidFill>
              </a:defRPr>
            </a:lvl3pPr>
            <a:lvl4pPr marL="1371600" defTabSz="914400">
              <a:defRPr sz="1800">
                <a:solidFill>
                  <a:schemeClr val="tx1"/>
                </a:solidFill>
              </a:defRPr>
            </a:lvl4pPr>
            <a:lvl5pPr marL="1828800" defTabSz="914400">
              <a:defRPr sz="1800">
                <a:solidFill>
                  <a:schemeClr val="tx1"/>
                </a:solidFill>
              </a:defRPr>
            </a:lvl5pPr>
            <a:lvl6pPr marL="2286000" defTabSz="914400">
              <a:defRPr sz="1800">
                <a:solidFill>
                  <a:schemeClr val="tx1"/>
                </a:solidFill>
              </a:defRPr>
            </a:lvl6pPr>
            <a:lvl7pPr marL="2743200" defTabSz="914400">
              <a:defRPr sz="1800">
                <a:solidFill>
                  <a:schemeClr val="tx1"/>
                </a:solidFill>
              </a:defRPr>
            </a:lvl7pPr>
            <a:lvl8pPr marL="3200400" defTabSz="914400">
              <a:defRPr sz="1800">
                <a:solidFill>
                  <a:schemeClr val="tx1"/>
                </a:solidFill>
              </a:defRPr>
            </a:lvl8pPr>
            <a:lvl9pPr marL="3657600" defTabSz="914400">
              <a:defRPr sz="1800">
                <a:solidFill>
                  <a:schemeClr val="tx1"/>
                </a:solidFill>
              </a:defRPr>
            </a:lvl9pPr>
          </a:lstStyle>
          <a:p>
            <a:pPr marL="0" marR="0" lvl="0" indent="0" algn="ctr" defTabSz="914400" rtl="0" eaLnBrk="1" fontAlgn="base" latinLnBrk="0" hangingPunct="1">
              <a:lnSpc>
                <a:spcPct val="90000"/>
              </a:lnSpc>
              <a:spcBef>
                <a:spcPct val="0"/>
              </a:spcBef>
              <a:spcAft>
                <a:spcPts val="1200"/>
              </a:spcAft>
              <a:buClrTx/>
              <a:buSzTx/>
              <a:buFontTx/>
              <a:buNone/>
              <a:tabLst/>
              <a:defRPr/>
            </a:pPr>
            <a:r>
              <a:rPr lang="en-US" dirty="0">
                <a:solidFill>
                  <a:srgbClr val="FFFFFF"/>
                </a:solidFill>
                <a:latin typeface="Segoe UI Variable Display" pitchFamily="2" charset="0"/>
              </a:rPr>
              <a:t>Less Ground Truth </a:t>
            </a:r>
          </a:p>
          <a:p>
            <a:pPr marL="0" marR="0" lvl="0" indent="0" algn="ctr" defTabSz="914400" rtl="0" eaLnBrk="1" fontAlgn="base" latinLnBrk="0" hangingPunct="1">
              <a:lnSpc>
                <a:spcPct val="90000"/>
              </a:lnSpc>
              <a:spcBef>
                <a:spcPct val="0"/>
              </a:spcBef>
              <a:spcAft>
                <a:spcPts val="1200"/>
              </a:spcAft>
              <a:buClrTx/>
              <a:buSzTx/>
              <a:buFontTx/>
              <a:buNone/>
              <a:tabLst/>
              <a:defRPr/>
            </a:pPr>
            <a:r>
              <a:rPr lang="en-US" dirty="0">
                <a:solidFill>
                  <a:srgbClr val="FFFFFF"/>
                </a:solidFill>
                <a:latin typeface="Segoe UI Variable Display" pitchFamily="2" charset="0"/>
              </a:rPr>
              <a:t>in the Dataset</a:t>
            </a:r>
            <a:endParaRPr kumimoji="0" lang="en-US" sz="7200" b="0" i="0" u="none" strike="noStrike" kern="1200" cap="none" spc="0" normalizeH="0" noProof="0" dirty="0">
              <a:ln w="3175">
                <a:noFill/>
              </a:ln>
              <a:solidFill>
                <a:srgbClr val="FFFFFF"/>
              </a:solidFill>
              <a:effectLst/>
              <a:uLnTx/>
              <a:uFillTx/>
              <a:latin typeface="Segoe UI Variable Display" pitchFamily="2" charset="0"/>
            </a:endParaRPr>
          </a:p>
        </p:txBody>
      </p:sp>
      <p:sp>
        <p:nvSpPr>
          <p:cNvPr id="2" name="Rectangle: Rounded Corners 6">
            <a:extLst>
              <a:ext uri="{FF2B5EF4-FFF2-40B4-BE49-F238E27FC236}">
                <a16:creationId xmlns:a16="http://schemas.microsoft.com/office/drawing/2014/main" id="{54655A75-A01B-17EA-19AB-AC052C172055}"/>
              </a:ext>
              <a:ext uri="{C183D7F6-B498-43B3-948B-1728B52AA6E4}">
                <adec:decorative xmlns:adec="http://schemas.microsoft.com/office/drawing/2017/decorative" val="0"/>
              </a:ext>
            </a:extLst>
          </p:cNvPr>
          <p:cNvSpPr/>
          <p:nvPr/>
        </p:nvSpPr>
        <p:spPr bwMode="auto">
          <a:xfrm>
            <a:off x="5001940" y="1909458"/>
            <a:ext cx="2188119" cy="403670"/>
          </a:xfrm>
          <a:prstGeom prst="roundRect">
            <a:avLst>
              <a:gd name="adj" fmla="val 36259"/>
            </a:avLst>
          </a:prstGeom>
          <a:gradFill flip="none" rotWithShape="1">
            <a:gsLst>
              <a:gs pos="32000">
                <a:srgbClr val="C03BC4"/>
              </a:gs>
              <a:gs pos="100000">
                <a:srgbClr val="399A91"/>
              </a:gs>
              <a:gs pos="68000">
                <a:srgbClr val="0078D4"/>
              </a:gs>
              <a:gs pos="0">
                <a:srgbClr val="FF5C39"/>
              </a:gs>
            </a:gsLst>
            <a:path path="circle">
              <a:fillToRect l="100000" t="100000"/>
            </a:path>
            <a:tileRect r="-100000" b="-100000"/>
          </a:gradFill>
          <a:ln w="63897" cap="flat">
            <a:noFill/>
            <a:prstDash val="solid"/>
            <a:miter/>
          </a:ln>
          <a:effectLst>
            <a:outerShdw blurRad="63500" dist="63500" dir="2700000" algn="tl" rotWithShape="0">
              <a:srgbClr val="000000">
                <a:alpha val="50000"/>
              </a:srgbClr>
            </a:outerShdw>
          </a:effectLst>
        </p:spPr>
        <p:txBody>
          <a:bodyPr rot="0" spcFirstLastPara="0" vertOverflow="overflow" horzOverflow="overflow" vert="horz" wrap="square" lIns="137160" tIns="18288" rIns="137160" bIns="54864" numCol="1" spcCol="0" rtlCol="0" fromWordArt="0" anchor="ctr" anchorCtr="0" forceAA="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Variable Display Semibold" pitchFamily="2" charset="0"/>
              </a:rPr>
              <a:t>Concern</a:t>
            </a:r>
            <a:r>
              <a:rPr kumimoji="0" lang="en-US" sz="1600" b="0" i="0" u="none" strike="noStrike" kern="1200" cap="none" spc="0" normalizeH="0" noProof="0" dirty="0">
                <a:ln>
                  <a:noFill/>
                </a:ln>
                <a:solidFill>
                  <a:srgbClr val="FFFFFF"/>
                </a:solidFill>
                <a:effectLst/>
                <a:uLnTx/>
                <a:uFillTx/>
                <a:latin typeface="Segoe UI Variable Display Semibold" pitchFamily="2" charset="0"/>
              </a:rPr>
              <a:t> No.</a:t>
            </a:r>
            <a:r>
              <a:rPr kumimoji="0" lang="en-US" sz="1600" b="0" i="0" u="none" strike="noStrike" kern="1200" cap="none" spc="0" normalizeH="0" baseline="0" noProof="0" dirty="0">
                <a:ln>
                  <a:noFill/>
                </a:ln>
                <a:solidFill>
                  <a:srgbClr val="FFFFFF"/>
                </a:solidFill>
                <a:effectLst/>
                <a:uLnTx/>
                <a:uFillTx/>
                <a:latin typeface="Segoe UI Variable Display Semibold" pitchFamily="2" charset="0"/>
              </a:rPr>
              <a:t> 1</a:t>
            </a:r>
            <a:endParaRPr kumimoji="0" lang="en-CA" sz="1600" b="1" i="0" u="none" strike="noStrike" kern="1200" cap="none" spc="0" normalizeH="0" baseline="0" noProof="0" dirty="0">
              <a:ln w="3175">
                <a:noFill/>
              </a:ln>
              <a:gradFill>
                <a:gsLst>
                  <a:gs pos="53147">
                    <a:srgbClr val="FFFFFF"/>
                  </a:gs>
                  <a:gs pos="28000">
                    <a:srgbClr val="FFFFFF"/>
                  </a:gs>
                </a:gsLst>
                <a:path path="circle">
                  <a:fillToRect l="100000" b="100000"/>
                </a:path>
              </a:gradFill>
              <a:effectLst/>
              <a:uLnTx/>
              <a:uFillTx/>
              <a:latin typeface="Segoe UI Variable Display Semibold" pitchFamily="2" charset="0"/>
              <a:cs typeface="Segoe UI" pitchFamily="34" charset="0"/>
            </a:endParaRPr>
          </a:p>
        </p:txBody>
      </p:sp>
    </p:spTree>
    <p:extLst>
      <p:ext uri="{BB962C8B-B14F-4D97-AF65-F5344CB8AC3E}">
        <p14:creationId xmlns:p14="http://schemas.microsoft.com/office/powerpoint/2010/main" val="37474400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42" presetClass="path" presetSubtype="0" decel="100000" fill="hold" grpId="1" nodeType="withEffect">
                                  <p:stCondLst>
                                    <p:cond delay="0"/>
                                  </p:stCondLst>
                                  <p:childTnLst>
                                    <p:animMotion origin="layout" path="M 0 1.11111E-6 L 0 0.03542 " pathEditMode="relative" rAng="0" ptsTypes="AA">
                                      <p:cBhvr>
                                        <p:cTn id="9" dur="700" spd="-100000" fill="hold"/>
                                        <p:tgtEl>
                                          <p:spTgt spid="10"/>
                                        </p:tgtEl>
                                        <p:attrNameLst>
                                          <p:attrName>ppt_x</p:attrName>
                                          <p:attrName>ppt_y</p:attrName>
                                        </p:attrNameLst>
                                      </p:cBhvr>
                                      <p:rCtr x="0" y="1759"/>
                                    </p:animMotion>
                                  </p:childTnLst>
                                </p:cTn>
                              </p:par>
                              <p:par>
                                <p:cTn id="10" presetID="10" presetClass="entr" presetSubtype="0"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par>
                                <p:cTn id="13" presetID="42" presetClass="path" presetSubtype="0" decel="100000" fill="hold" grpId="1" nodeType="withEffect">
                                  <p:stCondLst>
                                    <p:cond delay="0"/>
                                  </p:stCondLst>
                                  <p:childTnLst>
                                    <p:animMotion origin="layout" path="M 0 -7.40741E-7 L 0 0.03542 " pathEditMode="relative" rAng="0" ptsTypes="AA">
                                      <p:cBhvr>
                                        <p:cTn id="14" dur="700" spd="-100000" fill="hold"/>
                                        <p:tgtEl>
                                          <p:spTgt spid="2"/>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2" grpId="0" animBg="1"/>
      <p:bldP spid="2" grpId="1"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0D7FBF-57F5-ED62-D3E0-EFEB6A68C6CE}"/>
              </a:ext>
            </a:extLst>
          </p:cNvPr>
          <p:cNvSpPr>
            <a:spLocks noGrp="1"/>
          </p:cNvSpPr>
          <p:nvPr>
            <p:ph type="title"/>
          </p:nvPr>
        </p:nvSpPr>
        <p:spPr/>
        <p:txBody>
          <a:bodyPr/>
          <a:lstStyle/>
          <a:p>
            <a:r>
              <a:rPr lang="en-US" dirty="0">
                <a:latin typeface="Segoe UI Variable Display Semibold" pitchFamily="2" charset="0"/>
              </a:rPr>
              <a:t>Less Ground Truth in the Dataset</a:t>
            </a:r>
          </a:p>
        </p:txBody>
      </p:sp>
      <p:sp>
        <p:nvSpPr>
          <p:cNvPr id="3" name="Text Placeholder 2">
            <a:extLst>
              <a:ext uri="{FF2B5EF4-FFF2-40B4-BE49-F238E27FC236}">
                <a16:creationId xmlns:a16="http://schemas.microsoft.com/office/drawing/2014/main" id="{09422918-8FAA-BFC2-4903-05AB12E3E585}"/>
              </a:ext>
            </a:extLst>
          </p:cNvPr>
          <p:cNvSpPr>
            <a:spLocks noGrp="1"/>
          </p:cNvSpPr>
          <p:nvPr>
            <p:ph type="body" sz="quarter" idx="10"/>
          </p:nvPr>
        </p:nvSpPr>
        <p:spPr>
          <a:xfrm>
            <a:off x="586390" y="1434370"/>
            <a:ext cx="11018520" cy="3447098"/>
          </a:xfrm>
        </p:spPr>
        <p:txBody>
          <a:bodyPr/>
          <a:lstStyle/>
          <a:p>
            <a:pPr marL="457200" indent="-457200">
              <a:buFont typeface="Arial" panose="020B0604020202020204" pitchFamily="34" charset="0"/>
              <a:buChar char="•"/>
            </a:pPr>
            <a:r>
              <a:rPr lang="en-US" dirty="0">
                <a:latin typeface="Segoe UI Variable Display" pitchFamily="2" charset="0"/>
              </a:rPr>
              <a:t>Clustering cardiovascular diseases (CVDs) is challenging due to the complexity of the data and the need for expert knowledge to define meaningful groups. CVDs are often characterized by a wide range of risk factors and clinical presentations, making it difficult to simply apply standard clustering algorithms. Experts are crucial for defining what constitutes a meaningful cluster, as the "ground truth" (the known, correct grouping) may not be immediately apparent from the data alone.</a:t>
            </a:r>
          </a:p>
        </p:txBody>
      </p:sp>
    </p:spTree>
    <p:extLst>
      <p:ext uri="{BB962C8B-B14F-4D97-AF65-F5344CB8AC3E}">
        <p14:creationId xmlns:p14="http://schemas.microsoft.com/office/powerpoint/2010/main" val="500247219"/>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B56FB1-D4DE-B7B3-822A-1CE97D16D20C}"/>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05653E0A-5180-9C4B-FE43-EFD68F4A5045}"/>
              </a:ext>
            </a:extLst>
          </p:cNvPr>
          <p:cNvSpPr txBox="1"/>
          <p:nvPr/>
        </p:nvSpPr>
        <p:spPr>
          <a:xfrm>
            <a:off x="1162050" y="2861570"/>
            <a:ext cx="9867900" cy="1828193"/>
          </a:xfrm>
          <a:prstGeom prst="rect">
            <a:avLst/>
          </a:prstGeom>
          <a:solidFill>
            <a:schemeClr val="bg1"/>
          </a:solid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marR="0" lvl="0" indent="0" algn="ctr" defTabSz="914400" fontAlgn="base">
              <a:lnSpc>
                <a:spcPct val="90000"/>
              </a:lnSpc>
              <a:spcBef>
                <a:spcPct val="0"/>
              </a:spcBef>
              <a:spcAft>
                <a:spcPts val="1200"/>
              </a:spcAft>
              <a:buClrTx/>
              <a:buSzTx/>
              <a:buFontTx/>
              <a:buNone/>
              <a:tabLst/>
              <a:defRPr kumimoji="0" sz="7200" b="0" u="none" strike="noStrike" cap="none" spc="0" normalizeH="0" baseline="0">
                <a:ln w="3175">
                  <a:noFill/>
                </a:ln>
                <a:gradFill flip="none" rotWithShape="1">
                  <a:gsLst>
                    <a:gs pos="100000">
                      <a:srgbClr val="49C5B1"/>
                    </a:gs>
                    <a:gs pos="0">
                      <a:srgbClr val="FFA38B"/>
                    </a:gs>
                    <a:gs pos="32000">
                      <a:srgbClr val="D59ED7"/>
                    </a:gs>
                    <a:gs pos="68000">
                      <a:srgbClr val="8DC8E8"/>
                    </a:gs>
                  </a:gsLst>
                  <a:path path="circle">
                    <a:fillToRect l="100000" t="100000"/>
                  </a:path>
                  <a:tileRect r="-100000" b="-100000"/>
                </a:gradFill>
                <a:effectLst/>
                <a:uLnTx/>
                <a:uFillTx/>
                <a:latin typeface="Segoe UI Semibold" panose="020B0502040204020203" pitchFamily="34" charset="0"/>
                <a:cs typeface="Segoe UI" pitchFamily="34" charset="0"/>
              </a:defRPr>
            </a:lvl1pPr>
            <a:lvl2pPr marL="457200" defTabSz="914400">
              <a:defRPr sz="1800">
                <a:solidFill>
                  <a:schemeClr val="tx1"/>
                </a:solidFill>
              </a:defRPr>
            </a:lvl2pPr>
            <a:lvl3pPr marL="914400" defTabSz="914400">
              <a:defRPr sz="1800">
                <a:solidFill>
                  <a:schemeClr val="tx1"/>
                </a:solidFill>
              </a:defRPr>
            </a:lvl3pPr>
            <a:lvl4pPr marL="1371600" defTabSz="914400">
              <a:defRPr sz="1800">
                <a:solidFill>
                  <a:schemeClr val="tx1"/>
                </a:solidFill>
              </a:defRPr>
            </a:lvl4pPr>
            <a:lvl5pPr marL="1828800" defTabSz="914400">
              <a:defRPr sz="1800">
                <a:solidFill>
                  <a:schemeClr val="tx1"/>
                </a:solidFill>
              </a:defRPr>
            </a:lvl5pPr>
            <a:lvl6pPr marL="2286000" defTabSz="914400">
              <a:defRPr sz="1800">
                <a:solidFill>
                  <a:schemeClr val="tx1"/>
                </a:solidFill>
              </a:defRPr>
            </a:lvl6pPr>
            <a:lvl7pPr marL="2743200" defTabSz="914400">
              <a:defRPr sz="1800">
                <a:solidFill>
                  <a:schemeClr val="tx1"/>
                </a:solidFill>
              </a:defRPr>
            </a:lvl7pPr>
            <a:lvl8pPr marL="3200400" defTabSz="914400">
              <a:defRPr sz="1800">
                <a:solidFill>
                  <a:schemeClr val="tx1"/>
                </a:solidFill>
              </a:defRPr>
            </a:lvl8pPr>
            <a:lvl9pPr marL="3657600" defTabSz="914400">
              <a:defRPr sz="1800">
                <a:solidFill>
                  <a:schemeClr val="tx1"/>
                </a:solidFill>
              </a:defRPr>
            </a:lvl9pPr>
          </a:lstStyle>
          <a:p>
            <a:pPr marL="0" marR="0" lvl="0" indent="0" algn="ctr" defTabSz="914400" rtl="0" eaLnBrk="1" fontAlgn="base" latinLnBrk="0" hangingPunct="1">
              <a:lnSpc>
                <a:spcPct val="90000"/>
              </a:lnSpc>
              <a:spcBef>
                <a:spcPct val="0"/>
              </a:spcBef>
              <a:spcAft>
                <a:spcPts val="1200"/>
              </a:spcAft>
              <a:buClrTx/>
              <a:buSzTx/>
              <a:buFontTx/>
              <a:buNone/>
              <a:tabLst/>
              <a:defRPr/>
            </a:pPr>
            <a:r>
              <a:rPr lang="en-US" sz="6600" dirty="0">
                <a:solidFill>
                  <a:srgbClr val="FFFFFF"/>
                </a:solidFill>
                <a:latin typeface="Segoe UI Variable Display" pitchFamily="2" charset="0"/>
              </a:rPr>
              <a:t>There are more factors to consider before clustering</a:t>
            </a:r>
            <a:endParaRPr kumimoji="0" lang="en-US" sz="6600" b="0" i="0" u="none" strike="noStrike" kern="1200" cap="none" spc="0" normalizeH="0" noProof="0" dirty="0">
              <a:ln w="3175">
                <a:noFill/>
              </a:ln>
              <a:solidFill>
                <a:srgbClr val="FFFFFF"/>
              </a:solidFill>
              <a:effectLst/>
              <a:uLnTx/>
              <a:uFillTx/>
              <a:latin typeface="Segoe UI Variable Display" pitchFamily="2" charset="0"/>
            </a:endParaRPr>
          </a:p>
        </p:txBody>
      </p:sp>
      <p:sp>
        <p:nvSpPr>
          <p:cNvPr id="2" name="Rectangle: Rounded Corners 6">
            <a:extLst>
              <a:ext uri="{FF2B5EF4-FFF2-40B4-BE49-F238E27FC236}">
                <a16:creationId xmlns:a16="http://schemas.microsoft.com/office/drawing/2014/main" id="{DEE368DB-D3F0-B486-B71D-289DD2768D8D}"/>
              </a:ext>
              <a:ext uri="{C183D7F6-B498-43B3-948B-1728B52AA6E4}">
                <adec:decorative xmlns:adec="http://schemas.microsoft.com/office/drawing/2017/decorative" val="0"/>
              </a:ext>
            </a:extLst>
          </p:cNvPr>
          <p:cNvSpPr/>
          <p:nvPr/>
        </p:nvSpPr>
        <p:spPr bwMode="auto">
          <a:xfrm>
            <a:off x="5001940" y="2115933"/>
            <a:ext cx="2188119" cy="403670"/>
          </a:xfrm>
          <a:prstGeom prst="roundRect">
            <a:avLst>
              <a:gd name="adj" fmla="val 36259"/>
            </a:avLst>
          </a:prstGeom>
          <a:gradFill flip="none" rotWithShape="1">
            <a:gsLst>
              <a:gs pos="32000">
                <a:srgbClr val="C03BC4"/>
              </a:gs>
              <a:gs pos="100000">
                <a:srgbClr val="399A91"/>
              </a:gs>
              <a:gs pos="68000">
                <a:srgbClr val="0078D4"/>
              </a:gs>
              <a:gs pos="0">
                <a:srgbClr val="FF5C39"/>
              </a:gs>
            </a:gsLst>
            <a:path path="circle">
              <a:fillToRect l="100000" t="100000"/>
            </a:path>
            <a:tileRect r="-100000" b="-100000"/>
          </a:gradFill>
          <a:ln w="63897" cap="flat">
            <a:noFill/>
            <a:prstDash val="solid"/>
            <a:miter/>
          </a:ln>
          <a:effectLst>
            <a:outerShdw blurRad="63500" dist="63500" dir="2700000" algn="tl" rotWithShape="0">
              <a:srgbClr val="000000">
                <a:alpha val="50000"/>
              </a:srgbClr>
            </a:outerShdw>
          </a:effectLst>
        </p:spPr>
        <p:txBody>
          <a:bodyPr rot="0" spcFirstLastPara="0" vertOverflow="overflow" horzOverflow="overflow" vert="horz" wrap="square" lIns="137160" tIns="18288" rIns="137160" bIns="54864" numCol="1" spcCol="0" rtlCol="0" fromWordArt="0" anchor="ctr" anchorCtr="0" forceAA="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Variable Display Semibold" pitchFamily="2" charset="0"/>
              </a:rPr>
              <a:t>Concern</a:t>
            </a:r>
            <a:r>
              <a:rPr kumimoji="0" lang="en-US" sz="1600" b="0" i="0" u="none" strike="noStrike" kern="1200" cap="none" spc="0" normalizeH="0" noProof="0" dirty="0">
                <a:ln>
                  <a:noFill/>
                </a:ln>
                <a:solidFill>
                  <a:srgbClr val="FFFFFF"/>
                </a:solidFill>
                <a:effectLst/>
                <a:uLnTx/>
                <a:uFillTx/>
                <a:latin typeface="Segoe UI Variable Display Semibold" pitchFamily="2" charset="0"/>
              </a:rPr>
              <a:t> No.</a:t>
            </a:r>
            <a:r>
              <a:rPr kumimoji="0" lang="en-US" sz="1600" b="0" i="0" u="none" strike="noStrike" kern="1200" cap="none" spc="0" normalizeH="0" baseline="0" noProof="0" dirty="0">
                <a:ln>
                  <a:noFill/>
                </a:ln>
                <a:solidFill>
                  <a:srgbClr val="FFFFFF"/>
                </a:solidFill>
                <a:effectLst/>
                <a:uLnTx/>
                <a:uFillTx/>
                <a:latin typeface="Segoe UI Variable Display Semibold" pitchFamily="2" charset="0"/>
              </a:rPr>
              <a:t> 2</a:t>
            </a:r>
            <a:endParaRPr kumimoji="0" lang="en-CA" sz="1600" b="1" i="0" u="none" strike="noStrike" kern="1200" cap="none" spc="0" normalizeH="0" baseline="0" noProof="0" dirty="0">
              <a:ln w="3175">
                <a:noFill/>
              </a:ln>
              <a:gradFill>
                <a:gsLst>
                  <a:gs pos="53147">
                    <a:srgbClr val="FFFFFF"/>
                  </a:gs>
                  <a:gs pos="28000">
                    <a:srgbClr val="FFFFFF"/>
                  </a:gs>
                </a:gsLst>
                <a:path path="circle">
                  <a:fillToRect l="100000" b="100000"/>
                </a:path>
              </a:gradFill>
              <a:effectLst/>
              <a:uLnTx/>
              <a:uFillTx/>
              <a:latin typeface="Segoe UI Variable Display Semibold" pitchFamily="2" charset="0"/>
              <a:cs typeface="Segoe UI" pitchFamily="34" charset="0"/>
            </a:endParaRPr>
          </a:p>
        </p:txBody>
      </p:sp>
    </p:spTree>
    <p:extLst>
      <p:ext uri="{BB962C8B-B14F-4D97-AF65-F5344CB8AC3E}">
        <p14:creationId xmlns:p14="http://schemas.microsoft.com/office/powerpoint/2010/main" val="15921221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42" presetClass="path" presetSubtype="0" decel="100000" fill="hold" grpId="1" nodeType="withEffect">
                                  <p:stCondLst>
                                    <p:cond delay="0"/>
                                  </p:stCondLst>
                                  <p:childTnLst>
                                    <p:animMotion origin="layout" path="M 0 1.11111E-6 L 0 0.03542 " pathEditMode="relative" rAng="0" ptsTypes="AA">
                                      <p:cBhvr>
                                        <p:cTn id="9" dur="700" spd="-100000" fill="hold"/>
                                        <p:tgtEl>
                                          <p:spTgt spid="10"/>
                                        </p:tgtEl>
                                        <p:attrNameLst>
                                          <p:attrName>ppt_x</p:attrName>
                                          <p:attrName>ppt_y</p:attrName>
                                        </p:attrNameLst>
                                      </p:cBhvr>
                                      <p:rCtr x="0" y="1759"/>
                                    </p:animMotion>
                                  </p:childTnLst>
                                </p:cTn>
                              </p:par>
                              <p:par>
                                <p:cTn id="10" presetID="10" presetClass="entr" presetSubtype="0"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par>
                                <p:cTn id="13" presetID="42" presetClass="path" presetSubtype="0" decel="100000" fill="hold" grpId="1" nodeType="withEffect">
                                  <p:stCondLst>
                                    <p:cond delay="0"/>
                                  </p:stCondLst>
                                  <p:childTnLst>
                                    <p:animMotion origin="layout" path="M 0 -7.40741E-7 L 0 0.03542 " pathEditMode="relative" rAng="0" ptsTypes="AA">
                                      <p:cBhvr>
                                        <p:cTn id="14" dur="700" spd="-100000" fill="hold"/>
                                        <p:tgtEl>
                                          <p:spTgt spid="2"/>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2" grpId="0" animBg="1"/>
      <p:bldP spid="2" grpId="1"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9EB3C1-157C-A476-5106-2E6EF3CE46F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F083B0A-33A7-86C3-DA7D-2D9D01141C01}"/>
              </a:ext>
            </a:extLst>
          </p:cNvPr>
          <p:cNvSpPr>
            <a:spLocks noGrp="1"/>
          </p:cNvSpPr>
          <p:nvPr>
            <p:ph type="title"/>
          </p:nvPr>
        </p:nvSpPr>
        <p:spPr/>
        <p:txBody>
          <a:bodyPr/>
          <a:lstStyle/>
          <a:p>
            <a:r>
              <a:rPr lang="en-US" dirty="0">
                <a:latin typeface="Segoe UI Variable Display Semibold" pitchFamily="2" charset="0"/>
              </a:rPr>
              <a:t>The Main Reason</a:t>
            </a:r>
          </a:p>
        </p:txBody>
      </p:sp>
      <p:sp>
        <p:nvSpPr>
          <p:cNvPr id="3" name="Text Placeholder 2">
            <a:extLst>
              <a:ext uri="{FF2B5EF4-FFF2-40B4-BE49-F238E27FC236}">
                <a16:creationId xmlns:a16="http://schemas.microsoft.com/office/drawing/2014/main" id="{97EF059F-1B0F-47B7-240C-5FE8D48D0891}"/>
              </a:ext>
            </a:extLst>
          </p:cNvPr>
          <p:cNvSpPr>
            <a:spLocks noGrp="1"/>
          </p:cNvSpPr>
          <p:nvPr>
            <p:ph type="body" sz="quarter" idx="10"/>
          </p:nvPr>
        </p:nvSpPr>
        <p:spPr>
          <a:xfrm>
            <a:off x="586390" y="1434370"/>
            <a:ext cx="11018520" cy="4136517"/>
          </a:xfrm>
        </p:spPr>
        <p:txBody>
          <a:bodyPr/>
          <a:lstStyle/>
          <a:p>
            <a:pPr marL="457200" indent="-457200">
              <a:buFont typeface="Arial" panose="020B0604020202020204" pitchFamily="34" charset="0"/>
              <a:buChar char="•"/>
            </a:pPr>
            <a:r>
              <a:rPr lang="en-US" dirty="0">
                <a:latin typeface="Segoe UI Variable Display" pitchFamily="2" charset="0"/>
              </a:rPr>
              <a:t>Clustering of Cardiovascular Diseases (CVDs) is beneficial when considering imaging data, detailed cardiac biomarkers, and ECG wave data, as it allows for the identification of distinct subgroups of CVDs based on these factors. This helps in developing more targeted diagnostic and treatment approaches. </a:t>
            </a:r>
          </a:p>
          <a:p>
            <a:pPr marL="457200" indent="-457200">
              <a:buFont typeface="Arial" panose="020B0604020202020204" pitchFamily="34" charset="0"/>
              <a:buChar char="•"/>
            </a:pPr>
            <a:endParaRPr lang="en-US" dirty="0">
              <a:latin typeface="Segoe UI Variable Display" pitchFamily="2" charset="0"/>
            </a:endParaRPr>
          </a:p>
          <a:p>
            <a:pPr marL="457200" indent="-457200">
              <a:buFont typeface="Arial" panose="020B0604020202020204" pitchFamily="34" charset="0"/>
              <a:buChar char="•"/>
            </a:pPr>
            <a:endParaRPr lang="en-US" dirty="0">
              <a:latin typeface="Segoe UI Variable Display" pitchFamily="2" charset="0"/>
            </a:endParaRPr>
          </a:p>
          <a:p>
            <a:pPr marL="457200" indent="-457200">
              <a:buFont typeface="Arial" panose="020B0604020202020204" pitchFamily="34" charset="0"/>
              <a:buChar char="•"/>
            </a:pPr>
            <a:r>
              <a:rPr lang="en-US" dirty="0">
                <a:latin typeface="Segoe UI Variable Display" pitchFamily="2" charset="0"/>
              </a:rPr>
              <a:t>Our final approach will be changed from clustering patients by types of disease/root problems to </a:t>
            </a:r>
            <a:r>
              <a:rPr lang="en-US" u="sng" dirty="0">
                <a:latin typeface="Segoe UI Variable Display" pitchFamily="2" charset="0"/>
              </a:rPr>
              <a:t>the patients’ severity level.</a:t>
            </a:r>
            <a:endParaRPr lang="en-US" dirty="0">
              <a:latin typeface="Segoe UI Variable Display" pitchFamily="2" charset="0"/>
            </a:endParaRPr>
          </a:p>
        </p:txBody>
      </p:sp>
      <p:cxnSp>
        <p:nvCxnSpPr>
          <p:cNvPr id="5" name="Straight Arrow Connector 4">
            <a:extLst>
              <a:ext uri="{FF2B5EF4-FFF2-40B4-BE49-F238E27FC236}">
                <a16:creationId xmlns:a16="http://schemas.microsoft.com/office/drawing/2014/main" id="{2B2815D6-8692-AC5F-B62E-EE23DF54A4BC}"/>
              </a:ext>
            </a:extLst>
          </p:cNvPr>
          <p:cNvCxnSpPr/>
          <p:nvPr/>
        </p:nvCxnSpPr>
        <p:spPr>
          <a:xfrm>
            <a:off x="6096000" y="3854245"/>
            <a:ext cx="0" cy="580103"/>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54823009"/>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5E73D8-8799-D634-2E90-BF6BB894F31E}"/>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65A06CDC-35A8-8D0C-6DC9-F2F2969BD8EA}"/>
              </a:ext>
            </a:extLst>
          </p:cNvPr>
          <p:cNvSpPr txBox="1"/>
          <p:nvPr/>
        </p:nvSpPr>
        <p:spPr>
          <a:xfrm>
            <a:off x="629266" y="3307484"/>
            <a:ext cx="8416412" cy="415498"/>
          </a:xfrm>
          <a:prstGeom prst="rect">
            <a:avLst/>
          </a:prstGeom>
          <a:noFill/>
          <a:ln>
            <a:noFill/>
            <a:prstDash/>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marR="0" lvl="0" indent="0" algn="ctr" defTabSz="914400" fontAlgn="base">
              <a:lnSpc>
                <a:spcPct val="90000"/>
              </a:lnSpc>
              <a:spcBef>
                <a:spcPct val="0"/>
              </a:spcBef>
              <a:spcAft>
                <a:spcPts val="1200"/>
              </a:spcAft>
              <a:buClrTx/>
              <a:buSzTx/>
              <a:buFontTx/>
              <a:buNone/>
              <a:tabLst/>
              <a:defRPr kumimoji="0" sz="7200" b="0" u="none" strike="noStrike" cap="none" spc="0" normalizeH="0" baseline="0">
                <a:ln w="3175">
                  <a:noFill/>
                </a:ln>
                <a:gradFill flip="none" rotWithShape="1">
                  <a:gsLst>
                    <a:gs pos="100000">
                      <a:srgbClr val="49C5B1"/>
                    </a:gs>
                    <a:gs pos="0">
                      <a:srgbClr val="FFA38B"/>
                    </a:gs>
                    <a:gs pos="32000">
                      <a:srgbClr val="D59ED7"/>
                    </a:gs>
                    <a:gs pos="68000">
                      <a:srgbClr val="8DC8E8"/>
                    </a:gs>
                  </a:gsLst>
                  <a:path path="circle">
                    <a:fillToRect l="100000" t="100000"/>
                  </a:path>
                  <a:tileRect r="-100000" b="-100000"/>
                </a:gradFill>
                <a:effectLst/>
                <a:uLnTx/>
                <a:uFillTx/>
                <a:latin typeface="Segoe UI Semibold" panose="020B0502040204020203" pitchFamily="34" charset="0"/>
                <a:cs typeface="Segoe UI" pitchFamily="34" charset="0"/>
              </a:defRPr>
            </a:lvl1pPr>
            <a:lvl2pPr marL="457200" defTabSz="914400">
              <a:defRPr sz="1800">
                <a:solidFill>
                  <a:schemeClr val="tx1"/>
                </a:solidFill>
              </a:defRPr>
            </a:lvl2pPr>
            <a:lvl3pPr marL="914400" defTabSz="914400">
              <a:defRPr sz="1800">
                <a:solidFill>
                  <a:schemeClr val="tx1"/>
                </a:solidFill>
              </a:defRPr>
            </a:lvl3pPr>
            <a:lvl4pPr marL="1371600" defTabSz="914400">
              <a:defRPr sz="1800">
                <a:solidFill>
                  <a:schemeClr val="tx1"/>
                </a:solidFill>
              </a:defRPr>
            </a:lvl4pPr>
            <a:lvl5pPr marL="1828800" defTabSz="914400">
              <a:defRPr sz="1800">
                <a:solidFill>
                  <a:schemeClr val="tx1"/>
                </a:solidFill>
              </a:defRPr>
            </a:lvl5pPr>
            <a:lvl6pPr marL="2286000" defTabSz="914400">
              <a:defRPr sz="1800">
                <a:solidFill>
                  <a:schemeClr val="tx1"/>
                </a:solidFill>
              </a:defRPr>
            </a:lvl6pPr>
            <a:lvl7pPr marL="2743200" defTabSz="914400">
              <a:defRPr sz="1800">
                <a:solidFill>
                  <a:schemeClr val="tx1"/>
                </a:solidFill>
              </a:defRPr>
            </a:lvl7pPr>
            <a:lvl8pPr marL="3200400" defTabSz="914400">
              <a:defRPr sz="1800">
                <a:solidFill>
                  <a:schemeClr val="tx1"/>
                </a:solidFill>
              </a:defRPr>
            </a:lvl8pPr>
            <a:lvl9pPr marL="3657600" defTabSz="914400">
              <a:defRPr sz="1800">
                <a:solidFill>
                  <a:schemeClr val="tx1"/>
                </a:solidFill>
              </a:defRPr>
            </a:lvl9pPr>
          </a:lstStyle>
          <a:p>
            <a:pPr marL="0" marR="0" lvl="0" indent="0" algn="l" defTabSz="914400" rtl="0" eaLnBrk="1" fontAlgn="base" latinLnBrk="0" hangingPunct="1">
              <a:lnSpc>
                <a:spcPct val="90000"/>
              </a:lnSpc>
              <a:spcBef>
                <a:spcPct val="0"/>
              </a:spcBef>
              <a:spcAft>
                <a:spcPts val="1200"/>
              </a:spcAft>
              <a:buClrTx/>
              <a:buSzTx/>
              <a:buFontTx/>
              <a:buNone/>
              <a:tabLst/>
              <a:defRPr/>
            </a:pPr>
            <a:r>
              <a:rPr lang="en-US" sz="3000" dirty="0">
                <a:solidFill>
                  <a:srgbClr val="FFE399"/>
                </a:solidFill>
                <a:latin typeface="Segoe UI Variable Display Semibold" pitchFamily="2" charset="0"/>
              </a:rPr>
              <a:t>From Supervise  ➡️ Semi-supervised</a:t>
            </a:r>
            <a:endParaRPr kumimoji="0" lang="en-US" sz="3000" b="0" i="0" u="none" strike="noStrike" kern="1200" cap="none" spc="0" normalizeH="0" noProof="0" dirty="0">
              <a:ln w="3175">
                <a:noFill/>
              </a:ln>
              <a:solidFill>
                <a:srgbClr val="FFE399"/>
              </a:solidFill>
              <a:effectLst/>
              <a:uLnTx/>
              <a:uFillTx/>
              <a:latin typeface="Segoe UI Variable Display Semibold" pitchFamily="2" charset="0"/>
            </a:endParaRPr>
          </a:p>
        </p:txBody>
      </p:sp>
      <p:sp>
        <p:nvSpPr>
          <p:cNvPr id="2" name="Rectangle: Rounded Corners 6">
            <a:extLst>
              <a:ext uri="{FF2B5EF4-FFF2-40B4-BE49-F238E27FC236}">
                <a16:creationId xmlns:a16="http://schemas.microsoft.com/office/drawing/2014/main" id="{C0825F6C-140C-C372-5ABB-E9E905BB6591}"/>
              </a:ext>
              <a:ext uri="{C183D7F6-B498-43B3-948B-1728B52AA6E4}">
                <adec:decorative xmlns:adec="http://schemas.microsoft.com/office/drawing/2017/decorative" val="0"/>
              </a:ext>
            </a:extLst>
          </p:cNvPr>
          <p:cNvSpPr/>
          <p:nvPr/>
        </p:nvSpPr>
        <p:spPr bwMode="auto">
          <a:xfrm>
            <a:off x="629266" y="2617379"/>
            <a:ext cx="2507224" cy="403670"/>
          </a:xfrm>
          <a:prstGeom prst="roundRect">
            <a:avLst>
              <a:gd name="adj" fmla="val 36259"/>
            </a:avLst>
          </a:prstGeom>
          <a:gradFill flip="none" rotWithShape="1">
            <a:gsLst>
              <a:gs pos="32000">
                <a:srgbClr val="C03BC4"/>
              </a:gs>
              <a:gs pos="100000">
                <a:srgbClr val="399A91"/>
              </a:gs>
              <a:gs pos="68000">
                <a:srgbClr val="0078D4"/>
              </a:gs>
              <a:gs pos="0">
                <a:srgbClr val="FF5C39"/>
              </a:gs>
            </a:gsLst>
            <a:path path="circle">
              <a:fillToRect l="100000" t="100000"/>
            </a:path>
            <a:tileRect r="-100000" b="-100000"/>
          </a:gradFill>
          <a:ln w="63897" cap="flat">
            <a:noFill/>
            <a:prstDash val="solid"/>
            <a:miter/>
          </a:ln>
          <a:effectLst>
            <a:outerShdw blurRad="63500" dist="63500" dir="2700000" algn="tl" rotWithShape="0">
              <a:srgbClr val="000000">
                <a:alpha val="50000"/>
              </a:srgbClr>
            </a:outerShdw>
          </a:effectLst>
        </p:spPr>
        <p:txBody>
          <a:bodyPr rot="0" spcFirstLastPara="0" vertOverflow="overflow" horzOverflow="overflow" vert="horz" wrap="square" lIns="137160" tIns="18288" rIns="137160" bIns="54864" numCol="1" spcCol="0" rtlCol="0" fromWordArt="0" anchor="ctr" anchorCtr="0" forceAA="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Variable Display Semibold" pitchFamily="2" charset="0"/>
              </a:rPr>
              <a:t>Changes of the project</a:t>
            </a:r>
            <a:endParaRPr kumimoji="0" lang="en-CA" sz="1600" b="1" i="0" u="none" strike="noStrike" kern="1200" cap="none" spc="0" normalizeH="0" baseline="0" noProof="0" dirty="0">
              <a:ln w="3175">
                <a:noFill/>
              </a:ln>
              <a:gradFill>
                <a:gsLst>
                  <a:gs pos="53147">
                    <a:srgbClr val="FFFFFF"/>
                  </a:gs>
                  <a:gs pos="28000">
                    <a:srgbClr val="FFFFFF"/>
                  </a:gs>
                </a:gsLst>
                <a:path path="circle">
                  <a:fillToRect l="100000" b="100000"/>
                </a:path>
              </a:gradFill>
              <a:effectLst/>
              <a:uLnTx/>
              <a:uFillTx/>
              <a:latin typeface="Segoe UI Variable Display Semibold" pitchFamily="2" charset="0"/>
              <a:cs typeface="Segoe UI" pitchFamily="34" charset="0"/>
            </a:endParaRPr>
          </a:p>
        </p:txBody>
      </p:sp>
    </p:spTree>
    <p:extLst>
      <p:ext uri="{BB962C8B-B14F-4D97-AF65-F5344CB8AC3E}">
        <p14:creationId xmlns:p14="http://schemas.microsoft.com/office/powerpoint/2010/main" val="5488844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42" presetClass="path" presetSubtype="0" decel="100000" fill="hold" grpId="1" nodeType="withEffect">
                                  <p:stCondLst>
                                    <p:cond delay="0"/>
                                  </p:stCondLst>
                                  <p:childTnLst>
                                    <p:animMotion origin="layout" path="M -4.79167E-6 -1.11022E-16 L -4.79167E-6 0.03542 " pathEditMode="relative" rAng="0" ptsTypes="AA">
                                      <p:cBhvr>
                                        <p:cTn id="9" dur="700" spd="-100000" fill="hold"/>
                                        <p:tgtEl>
                                          <p:spTgt spid="10"/>
                                        </p:tgtEl>
                                        <p:attrNameLst>
                                          <p:attrName>ppt_x</p:attrName>
                                          <p:attrName>ppt_y</p:attrName>
                                        </p:attrNameLst>
                                      </p:cBhvr>
                                      <p:rCtr x="0" y="1759"/>
                                    </p:animMotion>
                                  </p:childTnLst>
                                </p:cTn>
                              </p:par>
                              <p:par>
                                <p:cTn id="10" presetID="10" presetClass="entr" presetSubtype="0"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par>
                                <p:cTn id="13" presetID="42" presetClass="path" presetSubtype="0" decel="100000" fill="hold" grpId="1" nodeType="withEffect">
                                  <p:stCondLst>
                                    <p:cond delay="0"/>
                                  </p:stCondLst>
                                  <p:childTnLst>
                                    <p:animMotion origin="layout" path="M 2.91667E-6 -1.11111E-6 L 2.91667E-6 0.03542 " pathEditMode="relative" rAng="0" ptsTypes="AA">
                                      <p:cBhvr>
                                        <p:cTn id="14" dur="700" spd="-100000" fill="hold"/>
                                        <p:tgtEl>
                                          <p:spTgt spid="2"/>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P spid="2" grpId="0" animBg="1"/>
      <p:bldP spid="2" grpId="1"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6AD55C-AAE3-0BF1-4C3B-1126988B88BD}"/>
            </a:ext>
          </a:extLst>
        </p:cNvPr>
        <p:cNvGrpSpPr/>
        <p:nvPr/>
      </p:nvGrpSpPr>
      <p:grpSpPr>
        <a:xfrm>
          <a:off x="0" y="0"/>
          <a:ext cx="0" cy="0"/>
          <a:chOff x="0" y="0"/>
          <a:chExt cx="0" cy="0"/>
        </a:xfrm>
      </p:grpSpPr>
      <p:sp>
        <p:nvSpPr>
          <p:cNvPr id="17" name="Title 16">
            <a:extLst>
              <a:ext uri="{FF2B5EF4-FFF2-40B4-BE49-F238E27FC236}">
                <a16:creationId xmlns:a16="http://schemas.microsoft.com/office/drawing/2014/main" id="{7FECAB54-2F95-274E-C3CE-AFEAEC48A909}"/>
              </a:ext>
            </a:extLst>
          </p:cNvPr>
          <p:cNvSpPr>
            <a:spLocks noGrp="1"/>
          </p:cNvSpPr>
          <p:nvPr>
            <p:ph type="title"/>
          </p:nvPr>
        </p:nvSpPr>
        <p:spPr>
          <a:xfrm>
            <a:off x="586740" y="1556433"/>
            <a:ext cx="11018520" cy="844335"/>
          </a:xfrm>
        </p:spPr>
        <p:txBody>
          <a:bodyPr wrap="square" anchor="t">
            <a:noAutofit/>
          </a:bodyPr>
          <a:lstStyle/>
          <a:p>
            <a:pPr algn="ctr"/>
            <a:r>
              <a:rPr lang="en-US" sz="4800" spc="0" dirty="0"/>
              <a:t>From Supervise to Semi-supervised</a:t>
            </a:r>
            <a:br>
              <a:rPr lang="en-US" sz="4800" spc="0" dirty="0"/>
            </a:br>
            <a:endParaRPr lang="en-US" sz="4800" spc="0" dirty="0"/>
          </a:p>
        </p:txBody>
      </p:sp>
      <p:sp>
        <p:nvSpPr>
          <p:cNvPr id="13" name="TextBox 12">
            <a:extLst>
              <a:ext uri="{FF2B5EF4-FFF2-40B4-BE49-F238E27FC236}">
                <a16:creationId xmlns:a16="http://schemas.microsoft.com/office/drawing/2014/main" id="{093781B0-58DD-4240-D5ED-E10C673BC1B1}"/>
              </a:ext>
            </a:extLst>
          </p:cNvPr>
          <p:cNvSpPr txBox="1"/>
          <p:nvPr/>
        </p:nvSpPr>
        <p:spPr>
          <a:xfrm>
            <a:off x="979714" y="2865424"/>
            <a:ext cx="10232572" cy="2062103"/>
          </a:xfrm>
          <a:prstGeom prst="rect">
            <a:avLst/>
          </a:prstGeom>
          <a:noFill/>
        </p:spPr>
        <p:txBody>
          <a:bodyPr wrap="square">
            <a:spAutoFit/>
          </a:bodyPr>
          <a:lstStyle/>
          <a:p>
            <a:pPr algn="ctr"/>
            <a:r>
              <a:rPr lang="en-US" sz="3200" dirty="0">
                <a:gradFill>
                  <a:gsLst>
                    <a:gs pos="100000">
                      <a:srgbClr val="49C5B1"/>
                    </a:gs>
                    <a:gs pos="0">
                      <a:srgbClr val="FFA38B"/>
                    </a:gs>
                    <a:gs pos="32000">
                      <a:srgbClr val="D59ED7"/>
                    </a:gs>
                    <a:gs pos="68000">
                      <a:srgbClr val="8DC8E8"/>
                    </a:gs>
                  </a:gsLst>
                  <a:path path="circle">
                    <a:fillToRect l="100000" t="100000"/>
                  </a:path>
                </a:gradFill>
                <a:latin typeface="+mj-lt"/>
              </a:rPr>
              <a:t>The most suitable way for clustering as changing from classifying heart disease type to heart disease severity. As it has less ground truth, we are now decided to be on Semi-supervised training instead.</a:t>
            </a:r>
          </a:p>
        </p:txBody>
      </p:sp>
    </p:spTree>
    <p:extLst>
      <p:ext uri="{BB962C8B-B14F-4D97-AF65-F5344CB8AC3E}">
        <p14:creationId xmlns:p14="http://schemas.microsoft.com/office/powerpoint/2010/main" val="182720274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70E8946-3CF2-22CC-0EEC-AC2FBFB64EFA}"/>
              </a:ext>
            </a:extLst>
          </p:cNvPr>
          <p:cNvSpPr>
            <a:spLocks noGrp="1"/>
          </p:cNvSpPr>
          <p:nvPr>
            <p:ph type="title"/>
          </p:nvPr>
        </p:nvSpPr>
        <p:spPr>
          <a:xfrm>
            <a:off x="758195" y="588963"/>
            <a:ext cx="4158362" cy="2535236"/>
          </a:xfrm>
        </p:spPr>
        <p:txBody>
          <a:bodyPr wrap="square" anchor="b">
            <a:normAutofit/>
          </a:bodyPr>
          <a:lstStyle/>
          <a:p>
            <a:r>
              <a:rPr lang="en-GB" dirty="0"/>
              <a:t>More Reference Added</a:t>
            </a:r>
          </a:p>
        </p:txBody>
      </p:sp>
      <p:sp>
        <p:nvSpPr>
          <p:cNvPr id="6" name="Text Placeholder 5">
            <a:extLst>
              <a:ext uri="{FF2B5EF4-FFF2-40B4-BE49-F238E27FC236}">
                <a16:creationId xmlns:a16="http://schemas.microsoft.com/office/drawing/2014/main" id="{A080B0AB-5B49-8951-7D87-C4E3A321264A}"/>
              </a:ext>
            </a:extLst>
          </p:cNvPr>
          <p:cNvSpPr>
            <a:spLocks noGrp="1"/>
          </p:cNvSpPr>
          <p:nvPr>
            <p:ph type="body" sz="quarter" idx="10"/>
          </p:nvPr>
        </p:nvSpPr>
        <p:spPr>
          <a:xfrm>
            <a:off x="754132" y="3535541"/>
            <a:ext cx="4162425" cy="1872202"/>
          </a:xfrm>
        </p:spPr>
        <p:txBody>
          <a:bodyPr wrap="square">
            <a:normAutofit/>
          </a:bodyPr>
          <a:lstStyle/>
          <a:p>
            <a:r>
              <a:rPr lang="en-GB" dirty="0"/>
              <a:t>The Severity Prediction of the Binary and Multi-Class Cardiovascular Disease – A Machine Learning-Based Fusion Approach</a:t>
            </a:r>
          </a:p>
        </p:txBody>
      </p:sp>
      <p:pic>
        <p:nvPicPr>
          <p:cNvPr id="12" name="Picture 11">
            <a:extLst>
              <a:ext uri="{FF2B5EF4-FFF2-40B4-BE49-F238E27FC236}">
                <a16:creationId xmlns:a16="http://schemas.microsoft.com/office/drawing/2014/main" id="{F5464EB8-B9F4-5BB4-C35E-2CC6FFA9E31C}"/>
              </a:ext>
            </a:extLst>
          </p:cNvPr>
          <p:cNvPicPr>
            <a:picLocks noChangeAspect="1"/>
          </p:cNvPicPr>
          <p:nvPr/>
        </p:nvPicPr>
        <p:blipFill>
          <a:blip r:embed="rId3"/>
          <a:srcRect l="1849" r="1849"/>
          <a:stretch/>
        </p:blipFill>
        <p:spPr>
          <a:xfrm>
            <a:off x="6096000" y="702369"/>
            <a:ext cx="5453270" cy="5453262"/>
          </a:xfrm>
          <a:prstGeom prst="roundRect">
            <a:avLst>
              <a:gd name="adj" fmla="val 2965"/>
            </a:avLst>
          </a:prstGeom>
          <a:ln>
            <a:noFill/>
          </a:ln>
          <a:effectLst>
            <a:innerShdw blurRad="114300" dist="50800">
              <a:srgbClr val="000000">
                <a:alpha val="0"/>
              </a:srgbClr>
            </a:innerShdw>
          </a:effectLst>
        </p:spPr>
      </p:pic>
      <p:sp>
        <p:nvSpPr>
          <p:cNvPr id="4" name="TextBox 3">
            <a:extLst>
              <a:ext uri="{FF2B5EF4-FFF2-40B4-BE49-F238E27FC236}">
                <a16:creationId xmlns:a16="http://schemas.microsoft.com/office/drawing/2014/main" id="{71011320-A4DC-6F8E-49DE-35EC2F269BC4}"/>
              </a:ext>
            </a:extLst>
          </p:cNvPr>
          <p:cNvSpPr txBox="1"/>
          <p:nvPr/>
        </p:nvSpPr>
        <p:spPr>
          <a:xfrm>
            <a:off x="8455740" y="6315739"/>
            <a:ext cx="3485535" cy="363946"/>
          </a:xfrm>
          <a:prstGeom prst="rect">
            <a:avLst/>
          </a:prstGeom>
          <a:noFill/>
        </p:spPr>
        <p:txBody>
          <a:bodyPr wrap="square">
            <a:spAutoFit/>
          </a:bodyPr>
          <a:lstStyle/>
          <a:p>
            <a:r>
              <a:rPr lang="en-US" dirty="0">
                <a:hlinkClick r:id="rId4"/>
              </a:rPr>
              <a:t>https://arxiv.org/pdf/2203.04921</a:t>
            </a:r>
            <a:r>
              <a:rPr lang="en-US" dirty="0"/>
              <a:t> </a:t>
            </a:r>
          </a:p>
        </p:txBody>
      </p:sp>
    </p:spTree>
    <p:extLst>
      <p:ext uri="{BB962C8B-B14F-4D97-AF65-F5344CB8AC3E}">
        <p14:creationId xmlns:p14="http://schemas.microsoft.com/office/powerpoint/2010/main" val="1651254586"/>
      </p:ext>
    </p:extLst>
  </p:cSld>
  <p:clrMapOvr>
    <a:masterClrMapping/>
  </p:clrMapOvr>
  <p:transition>
    <p:fade/>
  </p:transition>
</p:sld>
</file>

<file path=ppt/theme/theme1.xml><?xml version="1.0" encoding="utf-8"?>
<a:theme xmlns:a="http://schemas.openxmlformats.org/drawingml/2006/main" name="Microsoft AI Tour 16:9 Template Light">
  <a:themeElements>
    <a:clrScheme name="Custom 193">
      <a:dk1>
        <a:srgbClr val="000000"/>
      </a:dk1>
      <a:lt1>
        <a:srgbClr val="FFFFFF"/>
      </a:lt1>
      <a:dk2>
        <a:srgbClr val="2A446F"/>
      </a:dk2>
      <a:lt2>
        <a:srgbClr val="E8E6DF"/>
      </a:lt2>
      <a:accent1>
        <a:srgbClr val="8661C5"/>
      </a:accent1>
      <a:accent2>
        <a:srgbClr val="0078D4"/>
      </a:accent2>
      <a:accent3>
        <a:srgbClr val="8DE971"/>
      </a:accent3>
      <a:accent4>
        <a:srgbClr val="8C8279"/>
      </a:accent4>
      <a:accent5>
        <a:srgbClr val="463668"/>
      </a:accent5>
      <a:accent6>
        <a:srgbClr val="D7D2CB"/>
      </a:accent6>
      <a:hlink>
        <a:srgbClr val="8661C5"/>
      </a:hlink>
      <a:folHlink>
        <a:srgbClr val="8661C5"/>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Microsoft AI Tour_2024_16-9 Event-template.potx" id="{10A8AE99-8A8D-4608-9F84-61FDF4D5C73D}" vid="{B4F0B07B-3A4D-4C62-94BD-A9EACF6FFAE2}"/>
    </a:ext>
  </a:extLst>
</a:theme>
</file>

<file path=ppt/theme/theme2.xml><?xml version="1.0" encoding="utf-8"?>
<a:theme xmlns:a="http://schemas.openxmlformats.org/drawingml/2006/main" name="Microsoft AI Tour 16:9 Template Dark">
  <a:themeElements>
    <a:clrScheme name="Custom 197">
      <a:dk1>
        <a:srgbClr val="091F2C"/>
      </a:dk1>
      <a:lt1>
        <a:srgbClr val="FFFFFF"/>
      </a:lt1>
      <a:dk2>
        <a:srgbClr val="091F2C"/>
      </a:dk2>
      <a:lt2>
        <a:srgbClr val="E8E6DF"/>
      </a:lt2>
      <a:accent1>
        <a:srgbClr val="C5B4E3"/>
      </a:accent1>
      <a:accent2>
        <a:srgbClr val="0078D4"/>
      </a:accent2>
      <a:accent3>
        <a:srgbClr val="8DE971"/>
      </a:accent3>
      <a:accent4>
        <a:srgbClr val="D7D2CB"/>
      </a:accent4>
      <a:accent5>
        <a:srgbClr val="8661C5"/>
      </a:accent5>
      <a:accent6>
        <a:srgbClr val="D2D2D2"/>
      </a:accent6>
      <a:hlink>
        <a:srgbClr val="D59ED7"/>
      </a:hlink>
      <a:folHlink>
        <a:srgbClr val="D59ED7"/>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Microsoft AI Tour_2024_16-9 Event-template.potx" id="{10A8AE99-8A8D-4608-9F84-61FDF4D5C73D}" vid="{837E6454-BB5A-485A-B15D-3D489AC26F93}"/>
    </a:ext>
  </a:extLst>
</a:theme>
</file>

<file path=ppt/theme/theme3.xml><?xml version="1.0" encoding="utf-8"?>
<a:theme xmlns:a="http://schemas.openxmlformats.org/drawingml/2006/main" name="Microsoft Build 16:9 Template Dark">
  <a:themeElements>
    <a:clrScheme name="Custom 173">
      <a:dk1>
        <a:srgbClr val="091F2C"/>
      </a:dk1>
      <a:lt1>
        <a:srgbClr val="FFFFFF"/>
      </a:lt1>
      <a:dk2>
        <a:srgbClr val="463668"/>
      </a:dk2>
      <a:lt2>
        <a:srgbClr val="E8E6DF"/>
      </a:lt2>
      <a:accent1>
        <a:srgbClr val="C5B4E3"/>
      </a:accent1>
      <a:accent2>
        <a:srgbClr val="8DE971"/>
      </a:accent2>
      <a:accent3>
        <a:srgbClr val="0078D4"/>
      </a:accent3>
      <a:accent4>
        <a:srgbClr val="D7D2CB"/>
      </a:accent4>
      <a:accent5>
        <a:srgbClr val="C03BC4"/>
      </a:accent5>
      <a:accent6>
        <a:srgbClr val="D2D2D2"/>
      </a:accent6>
      <a:hlink>
        <a:srgbClr val="D59ED7"/>
      </a:hlink>
      <a:folHlink>
        <a:srgbClr val="D59ED7"/>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Build_2024_16-9 Event-template.potx" id="{7CF624CF-D8C9-4094-B243-6C2C7FAB033B}" vid="{236D7F30-5601-4FA9-AD00-829EA96E5996}"/>
    </a:ext>
  </a:extLst>
</a:theme>
</file>

<file path=ppt/theme/theme4.xml><?xml version="1.0" encoding="utf-8"?>
<a:theme xmlns:a="http://schemas.openxmlformats.org/drawingml/2006/main" name="Test">
  <a:themeElements>
    <a:clrScheme name="MCAPS">
      <a:dk1>
        <a:srgbClr val="000000"/>
      </a:dk1>
      <a:lt1>
        <a:srgbClr val="FFFFFF"/>
      </a:lt1>
      <a:dk2>
        <a:srgbClr val="3B2E58"/>
      </a:dk2>
      <a:lt2>
        <a:srgbClr val="E6E6E6"/>
      </a:lt2>
      <a:accent1>
        <a:srgbClr val="8661C5"/>
      </a:accent1>
      <a:accent2>
        <a:srgbClr val="0A1F2B"/>
      </a:accent2>
      <a:accent3>
        <a:srgbClr val="0078D4"/>
      </a:accent3>
      <a:accent4>
        <a:srgbClr val="FFB900"/>
      </a:accent4>
      <a:accent5>
        <a:srgbClr val="F4364C"/>
      </a:accent5>
      <a:accent6>
        <a:srgbClr val="D59DFF"/>
      </a:accent6>
      <a:hlink>
        <a:srgbClr val="0078D4"/>
      </a:hlink>
      <a:folHlink>
        <a:srgbClr val="0078D4"/>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Test" id="{14D6B222-068A-4F98-B2D8-20284718B742}" vid="{D72A4739-C47D-4CE1-8FB6-CA1FBE049EE8}"/>
    </a:ext>
  </a:extLst>
</a:theme>
</file>

<file path=ppt/theme/theme5.xml><?xml version="1.0" encoding="utf-8"?>
<a:theme xmlns:a="http://schemas.openxmlformats.org/drawingml/2006/main" name="1_MS Ignite 16:9 Template Light">
  <a:themeElements>
    <a:clrScheme name="Custom 200">
      <a:dk1>
        <a:srgbClr val="000000"/>
      </a:dk1>
      <a:lt1>
        <a:srgbClr val="FFFFFF"/>
      </a:lt1>
      <a:dk2>
        <a:srgbClr val="2A446F"/>
      </a:dk2>
      <a:lt2>
        <a:srgbClr val="E8E6DF"/>
      </a:lt2>
      <a:accent1>
        <a:srgbClr val="0078D4"/>
      </a:accent1>
      <a:accent2>
        <a:srgbClr val="8DE971"/>
      </a:accent2>
      <a:accent3>
        <a:srgbClr val="463668"/>
      </a:accent3>
      <a:accent4>
        <a:srgbClr val="8C8279"/>
      </a:accent4>
      <a:accent5>
        <a:srgbClr val="FFB900"/>
      </a:accent5>
      <a:accent6>
        <a:srgbClr val="D7D2CB"/>
      </a:accent6>
      <a:hlink>
        <a:srgbClr val="8661C5"/>
      </a:hlink>
      <a:folHlink>
        <a:srgbClr val="8661C5"/>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MS_Ignite_2024_16-9 Event-template.potx  -  Last saved by user" id="{25E4B35E-646D-4F3A-8D0B-C2BDF548142B}" vid="{27C8C421-03CD-44B7-A7BB-31B9B31BCF20}"/>
    </a:ext>
  </a:extLst>
</a:theme>
</file>

<file path=ppt/theme/theme6.xml><?xml version="1.0" encoding="utf-8"?>
<a:theme xmlns:a="http://schemas.openxmlformats.org/drawingml/2006/main" name="MS Ignite 16:9 Template Dark">
  <a:themeElements>
    <a:clrScheme name="Custom 198">
      <a:dk1>
        <a:srgbClr val="091F2C"/>
      </a:dk1>
      <a:lt1>
        <a:srgbClr val="FFFFFF"/>
      </a:lt1>
      <a:dk2>
        <a:srgbClr val="2A446F"/>
      </a:dk2>
      <a:lt2>
        <a:srgbClr val="E8E6DF"/>
      </a:lt2>
      <a:accent1>
        <a:srgbClr val="8661C5"/>
      </a:accent1>
      <a:accent2>
        <a:srgbClr val="8DE971"/>
      </a:accent2>
      <a:accent3>
        <a:srgbClr val="0078D4"/>
      </a:accent3>
      <a:accent4>
        <a:srgbClr val="D7D2CB"/>
      </a:accent4>
      <a:accent5>
        <a:srgbClr val="FFE399"/>
      </a:accent5>
      <a:accent6>
        <a:srgbClr val="D2D2D2"/>
      </a:accent6>
      <a:hlink>
        <a:srgbClr val="D59ED7"/>
      </a:hlink>
      <a:folHlink>
        <a:srgbClr val="D59ED7"/>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MS_Ignite_2024_16-9 Event-template.potx  -  Last saved by user" id="{25E4B35E-646D-4F3A-8D0B-C2BDF548142B}" vid="{8A17B14A-69D5-4F26-BC7B-8547BA50C10C}"/>
    </a:ext>
  </a:extLst>
</a:theme>
</file>

<file path=ppt/theme/theme7.xml><?xml version="1.0" encoding="utf-8"?>
<a:theme xmlns:a="http://schemas.openxmlformats.org/drawingml/2006/main" name="1_MS Ignite 16:9 Template Light">
  <a:themeElements>
    <a:clrScheme name="Custom 200">
      <a:dk1>
        <a:srgbClr val="000000"/>
      </a:dk1>
      <a:lt1>
        <a:srgbClr val="FFFFFF"/>
      </a:lt1>
      <a:dk2>
        <a:srgbClr val="2A446F"/>
      </a:dk2>
      <a:lt2>
        <a:srgbClr val="E8E6DF"/>
      </a:lt2>
      <a:accent1>
        <a:srgbClr val="0078D4"/>
      </a:accent1>
      <a:accent2>
        <a:srgbClr val="8DE971"/>
      </a:accent2>
      <a:accent3>
        <a:srgbClr val="463668"/>
      </a:accent3>
      <a:accent4>
        <a:srgbClr val="8C8279"/>
      </a:accent4>
      <a:accent5>
        <a:srgbClr val="FFB900"/>
      </a:accent5>
      <a:accent6>
        <a:srgbClr val="D7D2CB"/>
      </a:accent6>
      <a:hlink>
        <a:srgbClr val="8661C5"/>
      </a:hlink>
      <a:folHlink>
        <a:srgbClr val="8661C5"/>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Presentation1" id="{8406B339-0CC2-614D-9C1E-0021142F162D}" vid="{273B2DF5-5468-D94B-A853-C368E13CC91A}"/>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lcf76f155ced4ddcb4097134ff3c332f xmlns="a8a70cf7-9110-44f4-b9e3-de58eb84488c">
      <Terms xmlns="http://schemas.microsoft.com/office/infopath/2007/PartnerControls"/>
    </lcf76f155ced4ddcb4097134ff3c332f>
    <TaxCatchAll xmlns="4b8daba7-7726-4c34-9cdd-54c5aec2096d"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0767CF1B8D6F50428EE4DA41D7F2374F" ma:contentTypeVersion="15" ma:contentTypeDescription="Create a new document." ma:contentTypeScope="" ma:versionID="b249d0085bcd3af91bb9a1eafde62494">
  <xsd:schema xmlns:xsd="http://www.w3.org/2001/XMLSchema" xmlns:xs="http://www.w3.org/2001/XMLSchema" xmlns:p="http://schemas.microsoft.com/office/2006/metadata/properties" xmlns:ns1="http://schemas.microsoft.com/sharepoint/v3" xmlns:ns2="a8a70cf7-9110-44f4-b9e3-de58eb84488c" xmlns:ns3="4b8daba7-7726-4c34-9cdd-54c5aec2096d" targetNamespace="http://schemas.microsoft.com/office/2006/metadata/properties" ma:root="true" ma:fieldsID="07c53e8c77be45ca2756054bf3b8e23c" ns1:_="" ns2:_="" ns3:_="">
    <xsd:import namespace="http://schemas.microsoft.com/sharepoint/v3"/>
    <xsd:import namespace="a8a70cf7-9110-44f4-b9e3-de58eb84488c"/>
    <xsd:import namespace="4b8daba7-7726-4c34-9cdd-54c5aec2096d"/>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1:_ip_UnifiedCompliancePolicyProperties" minOccurs="0"/>
                <xsd:element ref="ns1:_ip_UnifiedCompliancePolicyUIAction" minOccurs="0"/>
                <xsd:element ref="ns2:MediaServiceGenerationTime" minOccurs="0"/>
                <xsd:element ref="ns2:MediaServiceEventHashCode" minOccurs="0"/>
                <xsd:element ref="ns2:MediaServiceDateTaken" minOccurs="0"/>
                <xsd:element ref="ns2:MediaLengthInSeconds" minOccurs="0"/>
                <xsd:element ref="ns2:lcf76f155ced4ddcb4097134ff3c332f" minOccurs="0"/>
                <xsd:element ref="ns3:TaxCatchAll" minOccurs="0"/>
                <xsd:element ref="ns2:MediaServiceOCR" minOccurs="0"/>
                <xsd:element ref="ns2: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2" nillable="true" ma:displayName="Unified Compliance Policy Properties" ma:hidden="true" ma:internalName="_ip_UnifiedCompliancePolicyProperties">
      <xsd:simpleType>
        <xsd:restriction base="dms:Note"/>
      </xsd:simpleType>
    </xsd:element>
    <xsd:element name="_ip_UnifiedCompliancePolicyUIAction" ma:index="13"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8a70cf7-9110-44f4-b9e3-de58eb84488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dexed="true" ma:internalName="MediaServiceDateTaken"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element name="lcf76f155ced4ddcb4097134ff3c332f" ma:index="19"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OCR" ma:index="21" nillable="true" ma:displayName="Extracted Text" ma:internalName="MediaServiceOCR" ma:readOnly="true">
      <xsd:simpleType>
        <xsd:restriction base="dms:Note">
          <xsd:maxLength value="255"/>
        </xsd:restriction>
      </xsd:simpleType>
    </xsd:element>
    <xsd:element name="MediaServiceBillingMetadata" ma:index="22" nillable="true" ma:displayName="MediaServiceBillingMetadata" ma:hidden="true" ma:internalName="MediaServiceBillingMetadata"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4b8daba7-7726-4c34-9cdd-54c5aec2096d" elementFormDefault="qualified">
    <xsd:import namespace="http://schemas.microsoft.com/office/2006/documentManagement/types"/>
    <xsd:import namespace="http://schemas.microsoft.com/office/infopath/2007/PartnerControls"/>
    <xsd:element name="TaxCatchAll" ma:index="20" nillable="true" ma:displayName="Taxonomy Catch All Column" ma:hidden="true" ma:list="{db52f137-1474-4a54-a261-1f4192444281}" ma:internalName="TaxCatchAll" ma:showField="CatchAllData" ma:web="4b8daba7-7726-4c34-9cdd-54c5aec2096d">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990F116-B58F-4255-B05B-DA3808E0E5C6}">
  <ds:schemaRefs>
    <ds:schemaRef ds:uri="230e9df3-be65-4c73-a93b-d1236ebd677e"/>
    <ds:schemaRef ds:uri="804751ba-60e0-4191-9865-d7e5284c1d69"/>
    <ds:schemaRef ds:uri="913b567d-4c83-4181-a45c-f04ce7e1b72e"/>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 ds:uri="a8a70cf7-9110-44f4-b9e3-de58eb84488c"/>
    <ds:schemaRef ds:uri="4b8daba7-7726-4c34-9cdd-54c5aec2096d"/>
  </ds:schemaRefs>
</ds:datastoreItem>
</file>

<file path=customXml/itemProps2.xml><?xml version="1.0" encoding="utf-8"?>
<ds:datastoreItem xmlns:ds="http://schemas.openxmlformats.org/officeDocument/2006/customXml" ds:itemID="{0C48D456-28F2-46DF-91EA-1B566770581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a8a70cf7-9110-44f4-b9e3-de58eb84488c"/>
    <ds:schemaRef ds:uri="4b8daba7-7726-4c34-9cdd-54c5aec2096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Microsoft AI Tour_2024_16-9 Event-template</Template>
  <TotalTime>134</TotalTime>
  <Words>1319</Words>
  <Application>Microsoft Office PowerPoint</Application>
  <PresentationFormat>Widescreen</PresentationFormat>
  <Paragraphs>147</Paragraphs>
  <Slides>20</Slides>
  <Notes>14</Notes>
  <HiddenSlides>0</HiddenSlides>
  <MMClips>0</MMClips>
  <ScaleCrop>false</ScaleCrop>
  <HeadingPairs>
    <vt:vector size="6" baseType="variant">
      <vt:variant>
        <vt:lpstr>Fonts Used</vt:lpstr>
      </vt:variant>
      <vt:variant>
        <vt:i4>14</vt:i4>
      </vt:variant>
      <vt:variant>
        <vt:lpstr>Theme</vt:lpstr>
      </vt:variant>
      <vt:variant>
        <vt:i4>7</vt:i4>
      </vt:variant>
      <vt:variant>
        <vt:lpstr>Slide Titles</vt:lpstr>
      </vt:variant>
      <vt:variant>
        <vt:i4>20</vt:i4>
      </vt:variant>
    </vt:vector>
  </HeadingPairs>
  <TitlesOfParts>
    <vt:vector size="41" baseType="lpstr">
      <vt:lpstr>Arial</vt:lpstr>
      <vt:lpstr>Calibri</vt:lpstr>
      <vt:lpstr>Consolas</vt:lpstr>
      <vt:lpstr>Courier New</vt:lpstr>
      <vt:lpstr>Segoe Sans Display Semibold</vt:lpstr>
      <vt:lpstr>Segoe Sans Text</vt:lpstr>
      <vt:lpstr>Segoe Sans Text Semibold</vt:lpstr>
      <vt:lpstr>Segoe UI</vt:lpstr>
      <vt:lpstr>Segoe UI Semibold</vt:lpstr>
      <vt:lpstr>Segoe UI Variable Display</vt:lpstr>
      <vt:lpstr>Segoe UI Variable Display Semib</vt:lpstr>
      <vt:lpstr>Segoe UI Variable Display Semibold</vt:lpstr>
      <vt:lpstr>Segoe UI Variable Small Light</vt:lpstr>
      <vt:lpstr>Wingdings</vt:lpstr>
      <vt:lpstr>Microsoft AI Tour 16:9 Template Light</vt:lpstr>
      <vt:lpstr>Microsoft AI Tour 16:9 Template Dark</vt:lpstr>
      <vt:lpstr>Microsoft Build 16:9 Template Dark</vt:lpstr>
      <vt:lpstr>Test</vt:lpstr>
      <vt:lpstr>1_MS Ignite 16:9 Template Light</vt:lpstr>
      <vt:lpstr>MS Ignite 16:9 Template Dark</vt:lpstr>
      <vt:lpstr>1_MS Ignite 16:9 Template Light</vt:lpstr>
      <vt:lpstr>Grouping Heart Disease Patients In The Hospital</vt:lpstr>
      <vt:lpstr>All Concerns from the  first experiment</vt:lpstr>
      <vt:lpstr>PowerPoint Presentation</vt:lpstr>
      <vt:lpstr>Less Ground Truth in the Dataset</vt:lpstr>
      <vt:lpstr>PowerPoint Presentation</vt:lpstr>
      <vt:lpstr>The Main Reason</vt:lpstr>
      <vt:lpstr>PowerPoint Presentation</vt:lpstr>
      <vt:lpstr>From Supervise to Semi-supervised </vt:lpstr>
      <vt:lpstr>More Reference Added</vt:lpstr>
      <vt:lpstr>Proposed Architecture </vt:lpstr>
      <vt:lpstr>Feature Engineering Analysis</vt:lpstr>
      <vt:lpstr>Used Features For Analysis – Attributes/Columns</vt:lpstr>
      <vt:lpstr>PowerPoint Presentation</vt:lpstr>
      <vt:lpstr>Model Accuracy </vt:lpstr>
      <vt:lpstr>PowerPoint Presentation</vt:lpstr>
      <vt:lpstr>Up-sampling</vt:lpstr>
      <vt:lpstr>Model Accuracy </vt:lpstr>
      <vt:lpstr>Comparing The Accuracy for All Models</vt:lpstr>
      <vt:lpstr>Learnings and next steps</vt:lpstr>
      <vt:lpstr>Logo</vt:lpstr>
    </vt:vector>
  </TitlesOfParts>
  <Manager>&lt;Comms manager name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AI Tour</dc:title>
  <dc:subject>Microsoft AI Tour</dc:subject>
  <dc:creator>Chris Noring</dc:creator>
  <cp:keywords>Microsoft AI Tour</cp:keywords>
  <dc:description/>
  <cp:lastModifiedBy>Charunthon Limseelo</cp:lastModifiedBy>
  <cp:revision>10</cp:revision>
  <cp:lastPrinted>2024-12-10T20:44:25Z</cp:lastPrinted>
  <dcterms:created xsi:type="dcterms:W3CDTF">2024-07-15T12:16:38Z</dcterms:created>
  <dcterms:modified xsi:type="dcterms:W3CDTF">2025-04-29T05:57:56Z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0x0101000767CF1B8D6F50428EE4DA41D7F2374F</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SetDate">
    <vt:lpwstr>2017-08-29T14:27:20.8568347-07:00</vt:lpwstr>
  </property>
  <property fmtid="{D5CDD505-2E9C-101B-9397-08002B2CF9AE}" pid="15" name="MSIP_Label_f42aa342-8706-4288-bd11-ebb85995028c_Name">
    <vt:lpwstr>General</vt:lpwstr>
  </property>
  <property fmtid="{D5CDD505-2E9C-101B-9397-08002B2CF9AE}" pid="16" name="MSIP_Label_f42aa342-8706-4288-bd11-ebb85995028c_Extended_MSFT_Method">
    <vt:lpwstr>Automatic</vt:lpwstr>
  </property>
  <property fmtid="{D5CDD505-2E9C-101B-9397-08002B2CF9AE}" pid="17" name="Sensitivity">
    <vt:lpwstr>General</vt:lpwstr>
  </property>
  <property fmtid="{D5CDD505-2E9C-101B-9397-08002B2CF9AE}" pid="18" name="MediaServiceImageTags">
    <vt:lpwstr/>
  </property>
  <property fmtid="{D5CDD505-2E9C-101B-9397-08002B2CF9AE}" pid="19" name="ComplianceAssetId">
    <vt:lpwstr/>
  </property>
  <property fmtid="{D5CDD505-2E9C-101B-9397-08002B2CF9AE}" pid="20" name="_ExtendedDescription">
    <vt:lpwstr/>
  </property>
  <property fmtid="{D5CDD505-2E9C-101B-9397-08002B2CF9AE}" pid="21" name="TriggerFlowInfo">
    <vt:lpwstr/>
  </property>
</Properties>
</file>